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97" r:id="rId2"/>
    <p:sldMasterId id="2147483712" r:id="rId3"/>
    <p:sldMasterId id="2147483726" r:id="rId4"/>
  </p:sldMasterIdLst>
  <p:notesMasterIdLst>
    <p:notesMasterId r:id="rId56"/>
  </p:notesMasterIdLst>
  <p:handoutMasterIdLst>
    <p:handoutMasterId r:id="rId57"/>
  </p:handoutMasterIdLst>
  <p:sldIdLst>
    <p:sldId id="1408" r:id="rId5"/>
    <p:sldId id="1838" r:id="rId6"/>
    <p:sldId id="1907" r:id="rId7"/>
    <p:sldId id="1746" r:id="rId8"/>
    <p:sldId id="1895" r:id="rId9"/>
    <p:sldId id="1896" r:id="rId10"/>
    <p:sldId id="1897" r:id="rId11"/>
    <p:sldId id="1898" r:id="rId12"/>
    <p:sldId id="1855" r:id="rId13"/>
    <p:sldId id="1856" r:id="rId14"/>
    <p:sldId id="1857" r:id="rId15"/>
    <p:sldId id="1858" r:id="rId16"/>
    <p:sldId id="1859" r:id="rId17"/>
    <p:sldId id="1861" r:id="rId18"/>
    <p:sldId id="1860" r:id="rId19"/>
    <p:sldId id="1862" r:id="rId20"/>
    <p:sldId id="1863" r:id="rId21"/>
    <p:sldId id="1899" r:id="rId22"/>
    <p:sldId id="1865" r:id="rId23"/>
    <p:sldId id="1866" r:id="rId24"/>
    <p:sldId id="1867" r:id="rId25"/>
    <p:sldId id="1869" r:id="rId26"/>
    <p:sldId id="1870" r:id="rId27"/>
    <p:sldId id="1871" r:id="rId28"/>
    <p:sldId id="1872" r:id="rId29"/>
    <p:sldId id="1873" r:id="rId30"/>
    <p:sldId id="1874" r:id="rId31"/>
    <p:sldId id="1875" r:id="rId32"/>
    <p:sldId id="1876" r:id="rId33"/>
    <p:sldId id="1900" r:id="rId34"/>
    <p:sldId id="1878" r:id="rId35"/>
    <p:sldId id="1879" r:id="rId36"/>
    <p:sldId id="1880" r:id="rId37"/>
    <p:sldId id="1881" r:id="rId38"/>
    <p:sldId id="1882" r:id="rId39"/>
    <p:sldId id="1883" r:id="rId40"/>
    <p:sldId id="1884" r:id="rId41"/>
    <p:sldId id="1885" r:id="rId42"/>
    <p:sldId id="1901" r:id="rId43"/>
    <p:sldId id="1887" r:id="rId44"/>
    <p:sldId id="1902" r:id="rId45"/>
    <p:sldId id="1889" r:id="rId46"/>
    <p:sldId id="1890" r:id="rId47"/>
    <p:sldId id="1891" r:id="rId48"/>
    <p:sldId id="1892" r:id="rId49"/>
    <p:sldId id="1893" r:id="rId50"/>
    <p:sldId id="1894" r:id="rId51"/>
    <p:sldId id="1903" r:id="rId52"/>
    <p:sldId id="1904" r:id="rId53"/>
    <p:sldId id="1905" r:id="rId54"/>
    <p:sldId id="1837" r:id="rId55"/>
  </p:sldIdLst>
  <p:sldSz cx="12192000" cy="6858000"/>
  <p:notesSz cx="6858000" cy="9144000"/>
  <p:custDataLst>
    <p:tags r:id="rId5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CE4D6"/>
    <a:srgbClr val="FFD966"/>
    <a:srgbClr val="F4F4F4"/>
    <a:srgbClr val="FF0000"/>
    <a:srgbClr val="FF3300"/>
    <a:srgbClr val="009999"/>
    <a:srgbClr val="00FF00"/>
    <a:srgbClr val="ED7D31"/>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83" autoAdjust="0"/>
  </p:normalViewPr>
  <p:slideViewPr>
    <p:cSldViewPr snapToObjects="1">
      <p:cViewPr varScale="1">
        <p:scale>
          <a:sx n="62" d="100"/>
          <a:sy n="62" d="100"/>
        </p:scale>
        <p:origin x="828" y="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32"/>
    </p:cViewPr>
  </p:sorterViewPr>
  <p:notesViewPr>
    <p:cSldViewPr snapToObjects="1">
      <p:cViewPr>
        <p:scale>
          <a:sx n="75" d="100"/>
          <a:sy n="75" d="100"/>
        </p:scale>
        <p:origin x="-1398" y="-7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D3451-7DAB-477E-BD88-4404E5F702B5}" type="doc">
      <dgm:prSet loTypeId="urn:microsoft.com/office/officeart/2005/8/layout/hierarchy2" loCatId="hierarchy" qsTypeId="urn:microsoft.com/office/officeart/2005/8/quickstyle/simple1" qsCatId="simple" csTypeId="urn:microsoft.com/office/officeart/2005/8/colors/accent3_1" csCatId="accent3" phldr="1"/>
      <dgm:spPr/>
      <dgm:t>
        <a:bodyPr/>
        <a:lstStyle/>
        <a:p>
          <a:endParaRPr lang="zh-CN" altLang="en-US"/>
        </a:p>
      </dgm:t>
    </dgm:pt>
    <dgm:pt modelId="{DCBED076-3837-4CB1-A1F0-6D30639DD2CC}">
      <dgm:prSet phldrT="[文本]" custT="1"/>
      <dgm:spPr>
        <a:ln w="38100">
          <a:solidFill>
            <a:srgbClr val="C00000"/>
          </a:solidFill>
        </a:ln>
      </dgm:spPr>
      <dgm:t>
        <a:bodyPr/>
        <a:lstStyle/>
        <a:p>
          <a:r>
            <a:rPr lang="zh-CN" altLang="en-US" sz="2800" b="0" dirty="0">
              <a:solidFill>
                <a:srgbClr val="C00000"/>
              </a:solidFill>
              <a:latin typeface="微软雅黑" panose="020B0503020204020204" pitchFamily="34" charset="-122"/>
              <a:ea typeface="微软雅黑" panose="020B0503020204020204" pitchFamily="34" charset="-122"/>
            </a:rPr>
            <a:t>斐波那契数列</a:t>
          </a:r>
          <a:r>
            <a:rPr lang="en-US" altLang="zh-CN" sz="2800" b="0" dirty="0">
              <a:solidFill>
                <a:srgbClr val="C00000"/>
              </a:solidFill>
              <a:latin typeface="微软雅黑" panose="020B0503020204020204" pitchFamily="34" charset="-122"/>
              <a:ea typeface="微软雅黑" panose="020B0503020204020204" pitchFamily="34" charset="-122"/>
            </a:rPr>
            <a:t>f(n)</a:t>
          </a:r>
          <a:endParaRPr lang="zh-CN" altLang="en-US" sz="2800" b="0" dirty="0">
            <a:solidFill>
              <a:srgbClr val="C00000"/>
            </a:solidFill>
            <a:latin typeface="微软雅黑" panose="020B0503020204020204" pitchFamily="34" charset="-122"/>
            <a:ea typeface="微软雅黑" panose="020B0503020204020204" pitchFamily="34" charset="-122"/>
          </a:endParaRPr>
        </a:p>
      </dgm:t>
    </dgm:pt>
    <dgm:pt modelId="{546001AD-EBFC-46A0-BA9B-A1E5CE88362E}" type="parTrans" cxnId="{7C2B60A7-3596-40F4-B9FA-5FF0A5CB58E6}">
      <dgm:prSet/>
      <dgm:spPr/>
      <dgm:t>
        <a:bodyPr/>
        <a:lstStyle/>
        <a:p>
          <a:endParaRPr lang="zh-CN" altLang="en-US" b="1">
            <a:latin typeface="微软雅黑" panose="020B0503020204020204" pitchFamily="34" charset="-122"/>
            <a:ea typeface="微软雅黑" panose="020B0503020204020204" pitchFamily="34" charset="-122"/>
          </a:endParaRPr>
        </a:p>
      </dgm:t>
    </dgm:pt>
    <dgm:pt modelId="{E4658567-EF69-4CF9-8760-6B7943F5B478}" type="sibTrans" cxnId="{7C2B60A7-3596-40F4-B9FA-5FF0A5CB58E6}">
      <dgm:prSet/>
      <dgm:spPr/>
      <dgm:t>
        <a:bodyPr/>
        <a:lstStyle/>
        <a:p>
          <a:endParaRPr lang="zh-CN" altLang="en-US" b="1">
            <a:latin typeface="微软雅黑" panose="020B0503020204020204" pitchFamily="34" charset="-122"/>
            <a:ea typeface="微软雅黑" panose="020B0503020204020204" pitchFamily="34" charset="-122"/>
          </a:endParaRPr>
        </a:p>
      </dgm:t>
    </dgm:pt>
    <dgm:pt modelId="{BD5B1FCB-B316-41BB-9068-F98B387930BF}">
      <dgm:prSet phldrT="[文本]" custT="1"/>
      <dgm:spPr>
        <a:ln w="38100">
          <a:solidFill>
            <a:srgbClr val="C00000"/>
          </a:solidFill>
        </a:ln>
      </dgm:spPr>
      <dgm:t>
        <a:bodyPr/>
        <a:lstStyle/>
        <a:p>
          <a:r>
            <a:rPr lang="en-US" altLang="zh-CN" sz="2800" b="0" dirty="0">
              <a:latin typeface="微软雅黑" panose="020B0503020204020204" pitchFamily="34" charset="-122"/>
              <a:ea typeface="微软雅黑" panose="020B0503020204020204" pitchFamily="34" charset="-122"/>
            </a:rPr>
            <a:t>n=0</a:t>
          </a:r>
          <a:endParaRPr lang="zh-CN" altLang="en-US" sz="2800" b="0" dirty="0">
            <a:latin typeface="微软雅黑" panose="020B0503020204020204" pitchFamily="34" charset="-122"/>
            <a:ea typeface="微软雅黑" panose="020B0503020204020204" pitchFamily="34" charset="-122"/>
          </a:endParaRPr>
        </a:p>
      </dgm:t>
    </dgm:pt>
    <dgm:pt modelId="{9F9FF24A-06B6-4714-B260-408D075FB194}" type="parTrans" cxnId="{A2E78398-1AFD-4C5A-91DC-7ECB160982E4}">
      <dgm:prSet/>
      <dgm:spPr>
        <a:ln w="25400">
          <a:solidFill>
            <a:srgbClr val="C00000"/>
          </a:solidFill>
        </a:ln>
      </dgm:spPr>
      <dgm:t>
        <a:bodyPr/>
        <a:lstStyle/>
        <a:p>
          <a:endParaRPr lang="zh-CN" altLang="en-US" b="1">
            <a:latin typeface="微软雅黑" panose="020B0503020204020204" pitchFamily="34" charset="-122"/>
            <a:ea typeface="微软雅黑" panose="020B0503020204020204" pitchFamily="34" charset="-122"/>
          </a:endParaRPr>
        </a:p>
      </dgm:t>
    </dgm:pt>
    <dgm:pt modelId="{C3E358C7-E95D-4D9A-BB5A-8E528E8913FA}" type="sibTrans" cxnId="{A2E78398-1AFD-4C5A-91DC-7ECB160982E4}">
      <dgm:prSet/>
      <dgm:spPr/>
      <dgm:t>
        <a:bodyPr/>
        <a:lstStyle/>
        <a:p>
          <a:endParaRPr lang="zh-CN" altLang="en-US" b="1">
            <a:latin typeface="微软雅黑" panose="020B0503020204020204" pitchFamily="34" charset="-122"/>
            <a:ea typeface="微软雅黑" panose="020B0503020204020204" pitchFamily="34" charset="-122"/>
          </a:endParaRPr>
        </a:p>
      </dgm:t>
    </dgm:pt>
    <dgm:pt modelId="{BAA64FE5-24E1-4FC4-95AE-6C6B191E25F9}">
      <dgm:prSet phldrT="[文本]" custT="1"/>
      <dgm:spPr>
        <a:ln w="38100">
          <a:solidFill>
            <a:srgbClr val="C00000"/>
          </a:solidFill>
        </a:ln>
      </dgm:spPr>
      <dgm:t>
        <a:bodyPr/>
        <a:lstStyle/>
        <a:p>
          <a:r>
            <a:rPr lang="en-US" altLang="zh-CN" sz="2800" b="0" dirty="0">
              <a:latin typeface="微软雅黑" panose="020B0503020204020204" pitchFamily="34" charset="-122"/>
              <a:ea typeface="微软雅黑" panose="020B0503020204020204" pitchFamily="34" charset="-122"/>
            </a:rPr>
            <a:t>n=1</a:t>
          </a:r>
          <a:endParaRPr lang="zh-CN" altLang="en-US" sz="2800" b="0" dirty="0">
            <a:latin typeface="微软雅黑" panose="020B0503020204020204" pitchFamily="34" charset="-122"/>
            <a:ea typeface="微软雅黑" panose="020B0503020204020204" pitchFamily="34" charset="-122"/>
          </a:endParaRPr>
        </a:p>
      </dgm:t>
    </dgm:pt>
    <dgm:pt modelId="{FC3F6088-BA0D-4F4B-90E4-18F11ACBB577}" type="parTrans" cxnId="{D4392662-4DF6-4EB0-A794-F2193118D6F5}">
      <dgm:prSet/>
      <dgm:spPr>
        <a:ln w="25400">
          <a:solidFill>
            <a:srgbClr val="C00000"/>
          </a:solidFill>
        </a:ln>
      </dgm:spPr>
      <dgm:t>
        <a:bodyPr/>
        <a:lstStyle/>
        <a:p>
          <a:endParaRPr lang="zh-CN" altLang="en-US" b="1">
            <a:latin typeface="微软雅黑" panose="020B0503020204020204" pitchFamily="34" charset="-122"/>
            <a:ea typeface="微软雅黑" panose="020B0503020204020204" pitchFamily="34" charset="-122"/>
          </a:endParaRPr>
        </a:p>
      </dgm:t>
    </dgm:pt>
    <dgm:pt modelId="{D7D8019B-D71F-41CF-B15A-1AE83204C26B}" type="sibTrans" cxnId="{D4392662-4DF6-4EB0-A794-F2193118D6F5}">
      <dgm:prSet/>
      <dgm:spPr/>
      <dgm:t>
        <a:bodyPr/>
        <a:lstStyle/>
        <a:p>
          <a:endParaRPr lang="zh-CN" altLang="en-US" b="1">
            <a:latin typeface="微软雅黑" panose="020B0503020204020204" pitchFamily="34" charset="-122"/>
            <a:ea typeface="微软雅黑" panose="020B0503020204020204" pitchFamily="34" charset="-122"/>
          </a:endParaRPr>
        </a:p>
      </dgm:t>
    </dgm:pt>
    <dgm:pt modelId="{B30240B1-5C7F-4A0C-AF00-980EBFB4B345}">
      <dgm:prSet phldrT="[文本]" custT="1"/>
      <dgm:spPr>
        <a:ln w="38100">
          <a:solidFill>
            <a:srgbClr val="C00000"/>
          </a:solidFill>
        </a:ln>
      </dgm:spPr>
      <dgm:t>
        <a:bodyPr/>
        <a:lstStyle/>
        <a:p>
          <a:r>
            <a:rPr lang="en-US" altLang="zh-CN" sz="2400" b="0" dirty="0">
              <a:latin typeface="微软雅黑" panose="020B0503020204020204" pitchFamily="34" charset="-122"/>
              <a:ea typeface="微软雅黑" panose="020B0503020204020204" pitchFamily="34" charset="-122"/>
            </a:rPr>
            <a:t>f(n-1)+f(n-2)</a:t>
          </a:r>
          <a:endParaRPr lang="zh-CN" altLang="en-US" sz="2400" b="0" dirty="0">
            <a:latin typeface="微软雅黑" panose="020B0503020204020204" pitchFamily="34" charset="-122"/>
            <a:ea typeface="微软雅黑" panose="020B0503020204020204" pitchFamily="34" charset="-122"/>
          </a:endParaRPr>
        </a:p>
      </dgm:t>
    </dgm:pt>
    <dgm:pt modelId="{B2DF40E0-4CFB-410E-8029-7B339E3CE118}" type="parTrans" cxnId="{ECF53CC5-4218-4046-AF1B-F2977340F2CA}">
      <dgm:prSet/>
      <dgm:spPr>
        <a:ln w="25400">
          <a:solidFill>
            <a:srgbClr val="C00000"/>
          </a:solidFill>
        </a:ln>
      </dgm:spPr>
      <dgm:t>
        <a:bodyPr/>
        <a:lstStyle/>
        <a:p>
          <a:endParaRPr lang="zh-CN" altLang="en-US" b="1">
            <a:latin typeface="微软雅黑" panose="020B0503020204020204" pitchFamily="34" charset="-122"/>
            <a:ea typeface="微软雅黑" panose="020B0503020204020204" pitchFamily="34" charset="-122"/>
          </a:endParaRPr>
        </a:p>
      </dgm:t>
    </dgm:pt>
    <dgm:pt modelId="{F66AD70F-DC5D-47B2-8E99-ABB3B2F1F693}" type="sibTrans" cxnId="{ECF53CC5-4218-4046-AF1B-F2977340F2CA}">
      <dgm:prSet/>
      <dgm:spPr/>
      <dgm:t>
        <a:bodyPr/>
        <a:lstStyle/>
        <a:p>
          <a:endParaRPr lang="zh-CN" altLang="en-US" b="1">
            <a:latin typeface="微软雅黑" panose="020B0503020204020204" pitchFamily="34" charset="-122"/>
            <a:ea typeface="微软雅黑" panose="020B0503020204020204" pitchFamily="34" charset="-122"/>
          </a:endParaRPr>
        </a:p>
      </dgm:t>
    </dgm:pt>
    <dgm:pt modelId="{47E9CAEC-9FE8-47E2-A3DD-0241A5895356}">
      <dgm:prSet phldrT="[文本]" custT="1"/>
      <dgm:spPr>
        <a:ln w="38100">
          <a:solidFill>
            <a:srgbClr val="C00000"/>
          </a:solidFill>
        </a:ln>
      </dgm:spPr>
      <dgm:t>
        <a:bodyPr/>
        <a:lstStyle/>
        <a:p>
          <a:r>
            <a:rPr lang="en-US" altLang="zh-CN" sz="2800" b="0" dirty="0">
              <a:latin typeface="微软雅黑" panose="020B0503020204020204" pitchFamily="34" charset="-122"/>
              <a:ea typeface="微软雅黑" panose="020B0503020204020204" pitchFamily="34" charset="-122"/>
            </a:rPr>
            <a:t>n&gt;=2</a:t>
          </a:r>
          <a:endParaRPr lang="zh-CN" altLang="en-US" sz="2800" b="0" dirty="0">
            <a:latin typeface="微软雅黑" panose="020B0503020204020204" pitchFamily="34" charset="-122"/>
            <a:ea typeface="微软雅黑" panose="020B0503020204020204" pitchFamily="34" charset="-122"/>
          </a:endParaRPr>
        </a:p>
      </dgm:t>
    </dgm:pt>
    <dgm:pt modelId="{6A4C965A-2331-4F38-B9FB-3BEEC55C3A11}" type="parTrans" cxnId="{A50F9DCD-7F29-4D15-BAB0-11D5C8F6B30B}">
      <dgm:prSet/>
      <dgm:spPr>
        <a:ln w="25400">
          <a:solidFill>
            <a:srgbClr val="C00000"/>
          </a:solidFill>
        </a:ln>
      </dgm:spPr>
      <dgm:t>
        <a:bodyPr/>
        <a:lstStyle/>
        <a:p>
          <a:endParaRPr lang="zh-CN" altLang="en-US" b="1">
            <a:latin typeface="微软雅黑" panose="020B0503020204020204" pitchFamily="34" charset="-122"/>
            <a:ea typeface="微软雅黑" panose="020B0503020204020204" pitchFamily="34" charset="-122"/>
          </a:endParaRPr>
        </a:p>
      </dgm:t>
    </dgm:pt>
    <dgm:pt modelId="{0D61E2BE-1BF2-443A-AEC8-69E0DCA79093}" type="sibTrans" cxnId="{A50F9DCD-7F29-4D15-BAB0-11D5C8F6B30B}">
      <dgm:prSet/>
      <dgm:spPr/>
      <dgm:t>
        <a:bodyPr/>
        <a:lstStyle/>
        <a:p>
          <a:endParaRPr lang="zh-CN" altLang="en-US" b="1">
            <a:latin typeface="微软雅黑" panose="020B0503020204020204" pitchFamily="34" charset="-122"/>
            <a:ea typeface="微软雅黑" panose="020B0503020204020204" pitchFamily="34" charset="-122"/>
          </a:endParaRPr>
        </a:p>
      </dgm:t>
    </dgm:pt>
    <dgm:pt modelId="{8304C59B-55EB-4955-AED9-FF7EBF1FA267}">
      <dgm:prSet phldrT="[文本]"/>
      <dgm:spPr>
        <a:ln w="38100">
          <a:solidFill>
            <a:srgbClr val="C00000"/>
          </a:solidFill>
        </a:ln>
      </dgm:spPr>
      <dgm:t>
        <a:bodyPr/>
        <a:lstStyle/>
        <a:p>
          <a:r>
            <a:rPr lang="en-US" altLang="zh-CN" b="0" dirty="0">
              <a:latin typeface="微软雅黑" panose="020B0503020204020204" pitchFamily="34" charset="-122"/>
              <a:ea typeface="微软雅黑" panose="020B0503020204020204" pitchFamily="34" charset="-122"/>
            </a:rPr>
            <a:t>1</a:t>
          </a:r>
          <a:endParaRPr lang="zh-CN" altLang="en-US" b="0" dirty="0">
            <a:latin typeface="微软雅黑" panose="020B0503020204020204" pitchFamily="34" charset="-122"/>
            <a:ea typeface="微软雅黑" panose="020B0503020204020204" pitchFamily="34" charset="-122"/>
          </a:endParaRPr>
        </a:p>
      </dgm:t>
    </dgm:pt>
    <dgm:pt modelId="{A7D87AAB-FDAD-4842-8B1A-0BA1CA5B6566}" type="sibTrans" cxnId="{C4CEBB1D-35DD-4A0F-9434-85865C5CE337}">
      <dgm:prSet/>
      <dgm:spPr/>
      <dgm:t>
        <a:bodyPr/>
        <a:lstStyle/>
        <a:p>
          <a:endParaRPr lang="zh-CN" altLang="en-US" b="1">
            <a:latin typeface="微软雅黑" panose="020B0503020204020204" pitchFamily="34" charset="-122"/>
            <a:ea typeface="微软雅黑" panose="020B0503020204020204" pitchFamily="34" charset="-122"/>
          </a:endParaRPr>
        </a:p>
      </dgm:t>
    </dgm:pt>
    <dgm:pt modelId="{C0848EE9-44D5-43B5-B161-FB1D6BC122EF}" type="parTrans" cxnId="{C4CEBB1D-35DD-4A0F-9434-85865C5CE337}">
      <dgm:prSet/>
      <dgm:spPr>
        <a:ln w="25400">
          <a:solidFill>
            <a:srgbClr val="C00000"/>
          </a:solidFill>
        </a:ln>
      </dgm:spPr>
      <dgm:t>
        <a:bodyPr/>
        <a:lstStyle/>
        <a:p>
          <a:endParaRPr lang="zh-CN" altLang="en-US" b="1">
            <a:latin typeface="微软雅黑" panose="020B0503020204020204" pitchFamily="34" charset="-122"/>
            <a:ea typeface="微软雅黑" panose="020B0503020204020204" pitchFamily="34" charset="-122"/>
          </a:endParaRPr>
        </a:p>
      </dgm:t>
    </dgm:pt>
    <dgm:pt modelId="{3740A544-F332-4726-A880-89B6DE1DEB64}" type="pres">
      <dgm:prSet presAssocID="{C66D3451-7DAB-477E-BD88-4404E5F702B5}" presName="diagram" presStyleCnt="0">
        <dgm:presLayoutVars>
          <dgm:chPref val="1"/>
          <dgm:dir/>
          <dgm:animOne val="branch"/>
          <dgm:animLvl val="lvl"/>
          <dgm:resizeHandles val="exact"/>
        </dgm:presLayoutVars>
      </dgm:prSet>
      <dgm:spPr/>
    </dgm:pt>
    <dgm:pt modelId="{C32E0029-1306-46B4-B082-CA4CAB889059}" type="pres">
      <dgm:prSet presAssocID="{DCBED076-3837-4CB1-A1F0-6D30639DD2CC}" presName="root1" presStyleCnt="0"/>
      <dgm:spPr/>
    </dgm:pt>
    <dgm:pt modelId="{799E259F-0325-4ACC-8DA2-4003E9BC862C}" type="pres">
      <dgm:prSet presAssocID="{DCBED076-3837-4CB1-A1F0-6D30639DD2CC}" presName="LevelOneTextNode" presStyleLbl="node0" presStyleIdx="0" presStyleCnt="1" custScaleY="185106">
        <dgm:presLayoutVars>
          <dgm:chPref val="3"/>
        </dgm:presLayoutVars>
      </dgm:prSet>
      <dgm:spPr/>
    </dgm:pt>
    <dgm:pt modelId="{538EBE77-8A58-4E02-8EE9-A1B4B8DE7FA7}" type="pres">
      <dgm:prSet presAssocID="{DCBED076-3837-4CB1-A1F0-6D30639DD2CC}" presName="level2hierChild" presStyleCnt="0"/>
      <dgm:spPr/>
    </dgm:pt>
    <dgm:pt modelId="{DDB9CB5A-6B08-44C9-92A3-30BD0DBFA537}" type="pres">
      <dgm:prSet presAssocID="{C0848EE9-44D5-43B5-B161-FB1D6BC122EF}" presName="conn2-1" presStyleLbl="parChTrans1D2" presStyleIdx="0" presStyleCnt="2"/>
      <dgm:spPr/>
    </dgm:pt>
    <dgm:pt modelId="{8C3A8DBD-30C6-4504-9585-8D80EEE3973C}" type="pres">
      <dgm:prSet presAssocID="{C0848EE9-44D5-43B5-B161-FB1D6BC122EF}" presName="connTx" presStyleLbl="parChTrans1D2" presStyleIdx="0" presStyleCnt="2"/>
      <dgm:spPr/>
    </dgm:pt>
    <dgm:pt modelId="{18B46133-E19D-45AD-BE70-93489B558601}" type="pres">
      <dgm:prSet presAssocID="{8304C59B-55EB-4955-AED9-FF7EBF1FA267}" presName="root2" presStyleCnt="0"/>
      <dgm:spPr/>
    </dgm:pt>
    <dgm:pt modelId="{C924FE23-55D9-4034-8FAE-E03BB9B74044}" type="pres">
      <dgm:prSet presAssocID="{8304C59B-55EB-4955-AED9-FF7EBF1FA267}" presName="LevelTwoTextNode" presStyleLbl="node2" presStyleIdx="0" presStyleCnt="2" custLinFactNeighborX="2132" custLinFactNeighborY="-259">
        <dgm:presLayoutVars>
          <dgm:chPref val="3"/>
        </dgm:presLayoutVars>
      </dgm:prSet>
      <dgm:spPr/>
    </dgm:pt>
    <dgm:pt modelId="{7568A737-7BB6-4DCC-BB94-D735CF07AE79}" type="pres">
      <dgm:prSet presAssocID="{8304C59B-55EB-4955-AED9-FF7EBF1FA267}" presName="level3hierChild" presStyleCnt="0"/>
      <dgm:spPr/>
    </dgm:pt>
    <dgm:pt modelId="{17B5A902-9C4D-4875-A986-4B7A490BFBFF}" type="pres">
      <dgm:prSet presAssocID="{9F9FF24A-06B6-4714-B260-408D075FB194}" presName="conn2-1" presStyleLbl="parChTrans1D3" presStyleIdx="0" presStyleCnt="3"/>
      <dgm:spPr/>
    </dgm:pt>
    <dgm:pt modelId="{ECF42778-760E-48E0-94B8-CB64800DE76F}" type="pres">
      <dgm:prSet presAssocID="{9F9FF24A-06B6-4714-B260-408D075FB194}" presName="connTx" presStyleLbl="parChTrans1D3" presStyleIdx="0" presStyleCnt="3"/>
      <dgm:spPr/>
    </dgm:pt>
    <dgm:pt modelId="{560A1D20-F813-4186-BA05-E270BCBEB755}" type="pres">
      <dgm:prSet presAssocID="{BD5B1FCB-B316-41BB-9068-F98B387930BF}" presName="root2" presStyleCnt="0"/>
      <dgm:spPr/>
    </dgm:pt>
    <dgm:pt modelId="{FACD6038-67FD-4325-9DDE-6891AB8BC8FF}" type="pres">
      <dgm:prSet presAssocID="{BD5B1FCB-B316-41BB-9068-F98B387930BF}" presName="LevelTwoTextNode" presStyleLbl="node3" presStyleIdx="0" presStyleCnt="3" custScaleX="105826" custLinFactNeighborX="4769" custLinFactNeighborY="-319">
        <dgm:presLayoutVars>
          <dgm:chPref val="3"/>
        </dgm:presLayoutVars>
      </dgm:prSet>
      <dgm:spPr/>
    </dgm:pt>
    <dgm:pt modelId="{952FCFE2-E2A1-4A87-96E9-D99EFD2FBDE9}" type="pres">
      <dgm:prSet presAssocID="{BD5B1FCB-B316-41BB-9068-F98B387930BF}" presName="level3hierChild" presStyleCnt="0"/>
      <dgm:spPr/>
    </dgm:pt>
    <dgm:pt modelId="{701AF69E-7DF3-4690-B1D7-E8AC81B5103A}" type="pres">
      <dgm:prSet presAssocID="{FC3F6088-BA0D-4F4B-90E4-18F11ACBB577}" presName="conn2-1" presStyleLbl="parChTrans1D3" presStyleIdx="1" presStyleCnt="3"/>
      <dgm:spPr/>
    </dgm:pt>
    <dgm:pt modelId="{657740B9-E74C-4297-ACBC-CD63EC743F7E}" type="pres">
      <dgm:prSet presAssocID="{FC3F6088-BA0D-4F4B-90E4-18F11ACBB577}" presName="connTx" presStyleLbl="parChTrans1D3" presStyleIdx="1" presStyleCnt="3"/>
      <dgm:spPr/>
    </dgm:pt>
    <dgm:pt modelId="{9487EF91-92A9-4139-BD8C-7A60C42A4139}" type="pres">
      <dgm:prSet presAssocID="{BAA64FE5-24E1-4FC4-95AE-6C6B191E25F9}" presName="root2" presStyleCnt="0"/>
      <dgm:spPr/>
    </dgm:pt>
    <dgm:pt modelId="{06E65093-EE0B-4017-B7B6-43202B25AF18}" type="pres">
      <dgm:prSet presAssocID="{BAA64FE5-24E1-4FC4-95AE-6C6B191E25F9}" presName="LevelTwoTextNode" presStyleLbl="node3" presStyleIdx="1" presStyleCnt="3" custScaleX="101270" custLinFactNeighborX="4165" custLinFactNeighborY="-1552">
        <dgm:presLayoutVars>
          <dgm:chPref val="3"/>
        </dgm:presLayoutVars>
      </dgm:prSet>
      <dgm:spPr/>
    </dgm:pt>
    <dgm:pt modelId="{8AFFFB62-9EDA-4FE7-BF4A-E2F53BF99670}" type="pres">
      <dgm:prSet presAssocID="{BAA64FE5-24E1-4FC4-95AE-6C6B191E25F9}" presName="level3hierChild" presStyleCnt="0"/>
      <dgm:spPr/>
    </dgm:pt>
    <dgm:pt modelId="{60A1ED4F-CA10-4338-A387-545F7DCB7150}" type="pres">
      <dgm:prSet presAssocID="{B2DF40E0-4CFB-410E-8029-7B339E3CE118}" presName="conn2-1" presStyleLbl="parChTrans1D2" presStyleIdx="1" presStyleCnt="2"/>
      <dgm:spPr/>
    </dgm:pt>
    <dgm:pt modelId="{96C2FF58-3259-410B-BC9D-76E3EFB49B55}" type="pres">
      <dgm:prSet presAssocID="{B2DF40E0-4CFB-410E-8029-7B339E3CE118}" presName="connTx" presStyleLbl="parChTrans1D2" presStyleIdx="1" presStyleCnt="2"/>
      <dgm:spPr/>
    </dgm:pt>
    <dgm:pt modelId="{FF978EB7-9037-49F1-89C6-65CF0C93E278}" type="pres">
      <dgm:prSet presAssocID="{B30240B1-5C7F-4A0C-AF00-980EBFB4B345}" presName="root2" presStyleCnt="0"/>
      <dgm:spPr/>
    </dgm:pt>
    <dgm:pt modelId="{A0F9CCDD-CB38-434C-9F15-9B900F7D59E9}" type="pres">
      <dgm:prSet presAssocID="{B30240B1-5C7F-4A0C-AF00-980EBFB4B345}" presName="LevelTwoTextNode" presStyleLbl="node2" presStyleIdx="1" presStyleCnt="2">
        <dgm:presLayoutVars>
          <dgm:chPref val="3"/>
        </dgm:presLayoutVars>
      </dgm:prSet>
      <dgm:spPr/>
    </dgm:pt>
    <dgm:pt modelId="{059706F1-B218-4B8E-8675-FBEBF3F4F6C0}" type="pres">
      <dgm:prSet presAssocID="{B30240B1-5C7F-4A0C-AF00-980EBFB4B345}" presName="level3hierChild" presStyleCnt="0"/>
      <dgm:spPr/>
    </dgm:pt>
    <dgm:pt modelId="{B1697DAE-76D9-4E18-9A32-F8E54D42703A}" type="pres">
      <dgm:prSet presAssocID="{6A4C965A-2331-4F38-B9FB-3BEEC55C3A11}" presName="conn2-1" presStyleLbl="parChTrans1D3" presStyleIdx="2" presStyleCnt="3"/>
      <dgm:spPr/>
    </dgm:pt>
    <dgm:pt modelId="{29763221-3AA3-4432-829E-B2581EEA28C9}" type="pres">
      <dgm:prSet presAssocID="{6A4C965A-2331-4F38-B9FB-3BEEC55C3A11}" presName="connTx" presStyleLbl="parChTrans1D3" presStyleIdx="2" presStyleCnt="3"/>
      <dgm:spPr/>
    </dgm:pt>
    <dgm:pt modelId="{113CC421-5D62-4282-A180-05680B3619D7}" type="pres">
      <dgm:prSet presAssocID="{47E9CAEC-9FE8-47E2-A3DD-0241A5895356}" presName="root2" presStyleCnt="0"/>
      <dgm:spPr/>
    </dgm:pt>
    <dgm:pt modelId="{3D2079F3-2385-44DF-B301-EB3A6136CAF9}" type="pres">
      <dgm:prSet presAssocID="{47E9CAEC-9FE8-47E2-A3DD-0241A5895356}" presName="LevelTwoTextNode" presStyleLbl="node3" presStyleIdx="2" presStyleCnt="3" custScaleX="102913" custLinFactNeighborX="867" custLinFactNeighborY="323">
        <dgm:presLayoutVars>
          <dgm:chPref val="3"/>
        </dgm:presLayoutVars>
      </dgm:prSet>
      <dgm:spPr/>
    </dgm:pt>
    <dgm:pt modelId="{AD329BAB-B390-4F16-8E93-AB13BA353245}" type="pres">
      <dgm:prSet presAssocID="{47E9CAEC-9FE8-47E2-A3DD-0241A5895356}" presName="level3hierChild" presStyleCnt="0"/>
      <dgm:spPr/>
    </dgm:pt>
  </dgm:ptLst>
  <dgm:cxnLst>
    <dgm:cxn modelId="{848DB613-243F-4793-B074-D9E3DD77C456}" type="presOf" srcId="{B2DF40E0-4CFB-410E-8029-7B339E3CE118}" destId="{60A1ED4F-CA10-4338-A387-545F7DCB7150}" srcOrd="0" destOrd="0" presId="urn:microsoft.com/office/officeart/2005/8/layout/hierarchy2"/>
    <dgm:cxn modelId="{828F601C-1478-4F21-9FEE-A015E6CE2C19}" type="presOf" srcId="{FC3F6088-BA0D-4F4B-90E4-18F11ACBB577}" destId="{657740B9-E74C-4297-ACBC-CD63EC743F7E}" srcOrd="1" destOrd="0" presId="urn:microsoft.com/office/officeart/2005/8/layout/hierarchy2"/>
    <dgm:cxn modelId="{C4CEBB1D-35DD-4A0F-9434-85865C5CE337}" srcId="{DCBED076-3837-4CB1-A1F0-6D30639DD2CC}" destId="{8304C59B-55EB-4955-AED9-FF7EBF1FA267}" srcOrd="0" destOrd="0" parTransId="{C0848EE9-44D5-43B5-B161-FB1D6BC122EF}" sibTransId="{A7D87AAB-FDAD-4842-8B1A-0BA1CA5B6566}"/>
    <dgm:cxn modelId="{5789DC2D-BFB0-4166-BB56-52A6D798BCE5}" type="presOf" srcId="{FC3F6088-BA0D-4F4B-90E4-18F11ACBB577}" destId="{701AF69E-7DF3-4690-B1D7-E8AC81B5103A}" srcOrd="0" destOrd="0" presId="urn:microsoft.com/office/officeart/2005/8/layout/hierarchy2"/>
    <dgm:cxn modelId="{B7FD0A2F-5E7A-42D5-A6EA-977159C6CA47}" type="presOf" srcId="{C66D3451-7DAB-477E-BD88-4404E5F702B5}" destId="{3740A544-F332-4726-A880-89B6DE1DEB64}" srcOrd="0" destOrd="0" presId="urn:microsoft.com/office/officeart/2005/8/layout/hierarchy2"/>
    <dgm:cxn modelId="{FBE68330-41F1-4860-84D5-798FD8270B7E}" type="presOf" srcId="{B30240B1-5C7F-4A0C-AF00-980EBFB4B345}" destId="{A0F9CCDD-CB38-434C-9F15-9B900F7D59E9}" srcOrd="0" destOrd="0" presId="urn:microsoft.com/office/officeart/2005/8/layout/hierarchy2"/>
    <dgm:cxn modelId="{93279233-D7B5-4645-922C-2AA4C14C5AA5}" type="presOf" srcId="{47E9CAEC-9FE8-47E2-A3DD-0241A5895356}" destId="{3D2079F3-2385-44DF-B301-EB3A6136CAF9}" srcOrd="0" destOrd="0" presId="urn:microsoft.com/office/officeart/2005/8/layout/hierarchy2"/>
    <dgm:cxn modelId="{A610065B-5C93-475E-873A-601AEB2F7E32}" type="presOf" srcId="{C0848EE9-44D5-43B5-B161-FB1D6BC122EF}" destId="{DDB9CB5A-6B08-44C9-92A3-30BD0DBFA537}" srcOrd="0" destOrd="0" presId="urn:microsoft.com/office/officeart/2005/8/layout/hierarchy2"/>
    <dgm:cxn modelId="{BF08185B-48DE-496E-BB21-D9AF27576460}" type="presOf" srcId="{DCBED076-3837-4CB1-A1F0-6D30639DD2CC}" destId="{799E259F-0325-4ACC-8DA2-4003E9BC862C}" srcOrd="0" destOrd="0" presId="urn:microsoft.com/office/officeart/2005/8/layout/hierarchy2"/>
    <dgm:cxn modelId="{10069F5D-CA42-4ADF-B76C-BD0DDC72D5B3}" type="presOf" srcId="{BAA64FE5-24E1-4FC4-95AE-6C6B191E25F9}" destId="{06E65093-EE0B-4017-B7B6-43202B25AF18}" srcOrd="0" destOrd="0" presId="urn:microsoft.com/office/officeart/2005/8/layout/hierarchy2"/>
    <dgm:cxn modelId="{D4392662-4DF6-4EB0-A794-F2193118D6F5}" srcId="{8304C59B-55EB-4955-AED9-FF7EBF1FA267}" destId="{BAA64FE5-24E1-4FC4-95AE-6C6B191E25F9}" srcOrd="1" destOrd="0" parTransId="{FC3F6088-BA0D-4F4B-90E4-18F11ACBB577}" sibTransId="{D7D8019B-D71F-41CF-B15A-1AE83204C26B}"/>
    <dgm:cxn modelId="{C9076554-41FC-4D19-9E92-D847AB15AB9C}" type="presOf" srcId="{C0848EE9-44D5-43B5-B161-FB1D6BC122EF}" destId="{8C3A8DBD-30C6-4504-9585-8D80EEE3973C}" srcOrd="1" destOrd="0" presId="urn:microsoft.com/office/officeart/2005/8/layout/hierarchy2"/>
    <dgm:cxn modelId="{9DC3D278-211B-4D16-9C17-8F3CBE3F69E2}" type="presOf" srcId="{6A4C965A-2331-4F38-B9FB-3BEEC55C3A11}" destId="{29763221-3AA3-4432-829E-B2581EEA28C9}" srcOrd="1" destOrd="0" presId="urn:microsoft.com/office/officeart/2005/8/layout/hierarchy2"/>
    <dgm:cxn modelId="{031FE57E-76FD-4174-9E0C-260AFD859A16}" type="presOf" srcId="{9F9FF24A-06B6-4714-B260-408D075FB194}" destId="{ECF42778-760E-48E0-94B8-CB64800DE76F}" srcOrd="1" destOrd="0" presId="urn:microsoft.com/office/officeart/2005/8/layout/hierarchy2"/>
    <dgm:cxn modelId="{6F491481-7B44-420C-8E92-DF4C36C2906F}" type="presOf" srcId="{8304C59B-55EB-4955-AED9-FF7EBF1FA267}" destId="{C924FE23-55D9-4034-8FAE-E03BB9B74044}" srcOrd="0" destOrd="0" presId="urn:microsoft.com/office/officeart/2005/8/layout/hierarchy2"/>
    <dgm:cxn modelId="{EA664E81-7A7C-4B7F-8586-E71D51BF69CB}" type="presOf" srcId="{9F9FF24A-06B6-4714-B260-408D075FB194}" destId="{17B5A902-9C4D-4875-A986-4B7A490BFBFF}" srcOrd="0" destOrd="0" presId="urn:microsoft.com/office/officeart/2005/8/layout/hierarchy2"/>
    <dgm:cxn modelId="{A2E78398-1AFD-4C5A-91DC-7ECB160982E4}" srcId="{8304C59B-55EB-4955-AED9-FF7EBF1FA267}" destId="{BD5B1FCB-B316-41BB-9068-F98B387930BF}" srcOrd="0" destOrd="0" parTransId="{9F9FF24A-06B6-4714-B260-408D075FB194}" sibTransId="{C3E358C7-E95D-4D9A-BB5A-8E528E8913FA}"/>
    <dgm:cxn modelId="{7C2B60A7-3596-40F4-B9FA-5FF0A5CB58E6}" srcId="{C66D3451-7DAB-477E-BD88-4404E5F702B5}" destId="{DCBED076-3837-4CB1-A1F0-6D30639DD2CC}" srcOrd="0" destOrd="0" parTransId="{546001AD-EBFC-46A0-BA9B-A1E5CE88362E}" sibTransId="{E4658567-EF69-4CF9-8760-6B7943F5B478}"/>
    <dgm:cxn modelId="{CA5B0BBF-FAFB-4090-BED1-E5510B93B99F}" type="presOf" srcId="{BD5B1FCB-B316-41BB-9068-F98B387930BF}" destId="{FACD6038-67FD-4325-9DDE-6891AB8BC8FF}" srcOrd="0" destOrd="0" presId="urn:microsoft.com/office/officeart/2005/8/layout/hierarchy2"/>
    <dgm:cxn modelId="{87CE71C1-9820-4024-95D6-0280798C700E}" type="presOf" srcId="{B2DF40E0-4CFB-410E-8029-7B339E3CE118}" destId="{96C2FF58-3259-410B-BC9D-76E3EFB49B55}" srcOrd="1" destOrd="0" presId="urn:microsoft.com/office/officeart/2005/8/layout/hierarchy2"/>
    <dgm:cxn modelId="{ECF53CC5-4218-4046-AF1B-F2977340F2CA}" srcId="{DCBED076-3837-4CB1-A1F0-6D30639DD2CC}" destId="{B30240B1-5C7F-4A0C-AF00-980EBFB4B345}" srcOrd="1" destOrd="0" parTransId="{B2DF40E0-4CFB-410E-8029-7B339E3CE118}" sibTransId="{F66AD70F-DC5D-47B2-8E99-ABB3B2F1F693}"/>
    <dgm:cxn modelId="{A50F9DCD-7F29-4D15-BAB0-11D5C8F6B30B}" srcId="{B30240B1-5C7F-4A0C-AF00-980EBFB4B345}" destId="{47E9CAEC-9FE8-47E2-A3DD-0241A5895356}" srcOrd="0" destOrd="0" parTransId="{6A4C965A-2331-4F38-B9FB-3BEEC55C3A11}" sibTransId="{0D61E2BE-1BF2-443A-AEC8-69E0DCA79093}"/>
    <dgm:cxn modelId="{8C11B5D7-0669-427E-B492-2857A40B9B82}" type="presOf" srcId="{6A4C965A-2331-4F38-B9FB-3BEEC55C3A11}" destId="{B1697DAE-76D9-4E18-9A32-F8E54D42703A}" srcOrd="0" destOrd="0" presId="urn:microsoft.com/office/officeart/2005/8/layout/hierarchy2"/>
    <dgm:cxn modelId="{C32C2537-35C3-4714-9908-748FDCC2A40D}" type="presParOf" srcId="{3740A544-F332-4726-A880-89B6DE1DEB64}" destId="{C32E0029-1306-46B4-B082-CA4CAB889059}" srcOrd="0" destOrd="0" presId="urn:microsoft.com/office/officeart/2005/8/layout/hierarchy2"/>
    <dgm:cxn modelId="{F2F6ACD8-6808-47AC-A048-AEB371846306}" type="presParOf" srcId="{C32E0029-1306-46B4-B082-CA4CAB889059}" destId="{799E259F-0325-4ACC-8DA2-4003E9BC862C}" srcOrd="0" destOrd="0" presId="urn:microsoft.com/office/officeart/2005/8/layout/hierarchy2"/>
    <dgm:cxn modelId="{8BE7CB8C-4F5F-4BDA-9C15-E7FE6D7DD831}" type="presParOf" srcId="{C32E0029-1306-46B4-B082-CA4CAB889059}" destId="{538EBE77-8A58-4E02-8EE9-A1B4B8DE7FA7}" srcOrd="1" destOrd="0" presId="urn:microsoft.com/office/officeart/2005/8/layout/hierarchy2"/>
    <dgm:cxn modelId="{B04075EE-5D55-4FD1-AD24-3DE4DBC2B4C7}" type="presParOf" srcId="{538EBE77-8A58-4E02-8EE9-A1B4B8DE7FA7}" destId="{DDB9CB5A-6B08-44C9-92A3-30BD0DBFA537}" srcOrd="0" destOrd="0" presId="urn:microsoft.com/office/officeart/2005/8/layout/hierarchy2"/>
    <dgm:cxn modelId="{9FEA0297-86EC-474E-A092-7475422785CB}" type="presParOf" srcId="{DDB9CB5A-6B08-44C9-92A3-30BD0DBFA537}" destId="{8C3A8DBD-30C6-4504-9585-8D80EEE3973C}" srcOrd="0" destOrd="0" presId="urn:microsoft.com/office/officeart/2005/8/layout/hierarchy2"/>
    <dgm:cxn modelId="{16009AA3-FA61-43A2-BBD9-07EC76811930}" type="presParOf" srcId="{538EBE77-8A58-4E02-8EE9-A1B4B8DE7FA7}" destId="{18B46133-E19D-45AD-BE70-93489B558601}" srcOrd="1" destOrd="0" presId="urn:microsoft.com/office/officeart/2005/8/layout/hierarchy2"/>
    <dgm:cxn modelId="{16985BC0-398C-4BA5-AC3B-F59C0E010E44}" type="presParOf" srcId="{18B46133-E19D-45AD-BE70-93489B558601}" destId="{C924FE23-55D9-4034-8FAE-E03BB9B74044}" srcOrd="0" destOrd="0" presId="urn:microsoft.com/office/officeart/2005/8/layout/hierarchy2"/>
    <dgm:cxn modelId="{A3E27013-AF76-4574-8D38-79E579AFA4AC}" type="presParOf" srcId="{18B46133-E19D-45AD-BE70-93489B558601}" destId="{7568A737-7BB6-4DCC-BB94-D735CF07AE79}" srcOrd="1" destOrd="0" presId="urn:microsoft.com/office/officeart/2005/8/layout/hierarchy2"/>
    <dgm:cxn modelId="{48DF3F5F-9122-4E5D-BFCA-A36F0D120EA6}" type="presParOf" srcId="{7568A737-7BB6-4DCC-BB94-D735CF07AE79}" destId="{17B5A902-9C4D-4875-A986-4B7A490BFBFF}" srcOrd="0" destOrd="0" presId="urn:microsoft.com/office/officeart/2005/8/layout/hierarchy2"/>
    <dgm:cxn modelId="{D5E3EE5A-FF98-4BAD-B25F-7371E06BED3E}" type="presParOf" srcId="{17B5A902-9C4D-4875-A986-4B7A490BFBFF}" destId="{ECF42778-760E-48E0-94B8-CB64800DE76F}" srcOrd="0" destOrd="0" presId="urn:microsoft.com/office/officeart/2005/8/layout/hierarchy2"/>
    <dgm:cxn modelId="{E49AC49E-003C-4E99-B5EF-969EC55DDD55}" type="presParOf" srcId="{7568A737-7BB6-4DCC-BB94-D735CF07AE79}" destId="{560A1D20-F813-4186-BA05-E270BCBEB755}" srcOrd="1" destOrd="0" presId="urn:microsoft.com/office/officeart/2005/8/layout/hierarchy2"/>
    <dgm:cxn modelId="{441ECA6C-C798-4EB4-A02C-820B86BD26AF}" type="presParOf" srcId="{560A1D20-F813-4186-BA05-E270BCBEB755}" destId="{FACD6038-67FD-4325-9DDE-6891AB8BC8FF}" srcOrd="0" destOrd="0" presId="urn:microsoft.com/office/officeart/2005/8/layout/hierarchy2"/>
    <dgm:cxn modelId="{997A888E-FBE4-4C8F-9F99-5B55B6C101E6}" type="presParOf" srcId="{560A1D20-F813-4186-BA05-E270BCBEB755}" destId="{952FCFE2-E2A1-4A87-96E9-D99EFD2FBDE9}" srcOrd="1" destOrd="0" presId="urn:microsoft.com/office/officeart/2005/8/layout/hierarchy2"/>
    <dgm:cxn modelId="{A1B3F424-185B-4797-9D90-FBBB2CF0F51C}" type="presParOf" srcId="{7568A737-7BB6-4DCC-BB94-D735CF07AE79}" destId="{701AF69E-7DF3-4690-B1D7-E8AC81B5103A}" srcOrd="2" destOrd="0" presId="urn:microsoft.com/office/officeart/2005/8/layout/hierarchy2"/>
    <dgm:cxn modelId="{D9960533-EF3E-4063-9D94-7EB04E4108C3}" type="presParOf" srcId="{701AF69E-7DF3-4690-B1D7-E8AC81B5103A}" destId="{657740B9-E74C-4297-ACBC-CD63EC743F7E}" srcOrd="0" destOrd="0" presId="urn:microsoft.com/office/officeart/2005/8/layout/hierarchy2"/>
    <dgm:cxn modelId="{F831AA03-7E98-4FAB-B4C6-FD932770E8A7}" type="presParOf" srcId="{7568A737-7BB6-4DCC-BB94-D735CF07AE79}" destId="{9487EF91-92A9-4139-BD8C-7A60C42A4139}" srcOrd="3" destOrd="0" presId="urn:microsoft.com/office/officeart/2005/8/layout/hierarchy2"/>
    <dgm:cxn modelId="{E8BE31C4-C2F4-4D0D-B850-B317DC6A3403}" type="presParOf" srcId="{9487EF91-92A9-4139-BD8C-7A60C42A4139}" destId="{06E65093-EE0B-4017-B7B6-43202B25AF18}" srcOrd="0" destOrd="0" presId="urn:microsoft.com/office/officeart/2005/8/layout/hierarchy2"/>
    <dgm:cxn modelId="{192C7EC3-5118-4D4D-BBD7-4D00EF642FED}" type="presParOf" srcId="{9487EF91-92A9-4139-BD8C-7A60C42A4139}" destId="{8AFFFB62-9EDA-4FE7-BF4A-E2F53BF99670}" srcOrd="1" destOrd="0" presId="urn:microsoft.com/office/officeart/2005/8/layout/hierarchy2"/>
    <dgm:cxn modelId="{EC8E025D-161A-49ED-99E1-A19F0C43AB0D}" type="presParOf" srcId="{538EBE77-8A58-4E02-8EE9-A1B4B8DE7FA7}" destId="{60A1ED4F-CA10-4338-A387-545F7DCB7150}" srcOrd="2" destOrd="0" presId="urn:microsoft.com/office/officeart/2005/8/layout/hierarchy2"/>
    <dgm:cxn modelId="{1B5D53F9-CCA7-4F3C-80F5-F51A05C03A29}" type="presParOf" srcId="{60A1ED4F-CA10-4338-A387-545F7DCB7150}" destId="{96C2FF58-3259-410B-BC9D-76E3EFB49B55}" srcOrd="0" destOrd="0" presId="urn:microsoft.com/office/officeart/2005/8/layout/hierarchy2"/>
    <dgm:cxn modelId="{A16AD305-F1EA-4DF9-B506-2AB6D3A2B206}" type="presParOf" srcId="{538EBE77-8A58-4E02-8EE9-A1B4B8DE7FA7}" destId="{FF978EB7-9037-49F1-89C6-65CF0C93E278}" srcOrd="3" destOrd="0" presId="urn:microsoft.com/office/officeart/2005/8/layout/hierarchy2"/>
    <dgm:cxn modelId="{5D3629E6-307E-4885-8C65-43686931E5FC}" type="presParOf" srcId="{FF978EB7-9037-49F1-89C6-65CF0C93E278}" destId="{A0F9CCDD-CB38-434C-9F15-9B900F7D59E9}" srcOrd="0" destOrd="0" presId="urn:microsoft.com/office/officeart/2005/8/layout/hierarchy2"/>
    <dgm:cxn modelId="{4C7A4836-B164-44D1-8417-A741114F6F89}" type="presParOf" srcId="{FF978EB7-9037-49F1-89C6-65CF0C93E278}" destId="{059706F1-B218-4B8E-8675-FBEBF3F4F6C0}" srcOrd="1" destOrd="0" presId="urn:microsoft.com/office/officeart/2005/8/layout/hierarchy2"/>
    <dgm:cxn modelId="{46D4FCF9-48D2-446A-8023-AE35DE5C7FD5}" type="presParOf" srcId="{059706F1-B218-4B8E-8675-FBEBF3F4F6C0}" destId="{B1697DAE-76D9-4E18-9A32-F8E54D42703A}" srcOrd="0" destOrd="0" presId="urn:microsoft.com/office/officeart/2005/8/layout/hierarchy2"/>
    <dgm:cxn modelId="{1CAF0C4A-43F6-4653-88E9-B87180135FE1}" type="presParOf" srcId="{B1697DAE-76D9-4E18-9A32-F8E54D42703A}" destId="{29763221-3AA3-4432-829E-B2581EEA28C9}" srcOrd="0" destOrd="0" presId="urn:microsoft.com/office/officeart/2005/8/layout/hierarchy2"/>
    <dgm:cxn modelId="{A5DBD32E-42CD-4A8F-A6BD-647497A9C416}" type="presParOf" srcId="{059706F1-B218-4B8E-8675-FBEBF3F4F6C0}" destId="{113CC421-5D62-4282-A180-05680B3619D7}" srcOrd="1" destOrd="0" presId="urn:microsoft.com/office/officeart/2005/8/layout/hierarchy2"/>
    <dgm:cxn modelId="{3ECBF769-B46F-4842-BAB6-EFE8E714E017}" type="presParOf" srcId="{113CC421-5D62-4282-A180-05680B3619D7}" destId="{3D2079F3-2385-44DF-B301-EB3A6136CAF9}" srcOrd="0" destOrd="0" presId="urn:microsoft.com/office/officeart/2005/8/layout/hierarchy2"/>
    <dgm:cxn modelId="{03E156F3-34FD-4D2F-B6FF-BC046C9CE0A1}" type="presParOf" srcId="{113CC421-5D62-4282-A180-05680B3619D7}" destId="{AD329BAB-B390-4F16-8E93-AB13BA353245}" srcOrd="1" destOrd="0" presId="urn:microsoft.com/office/officeart/2005/8/layout/hierarchy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F4115-857A-435B-A97D-5D292C3ACEB9}"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576EF23-0F69-4BC5-A469-C1BD6B2FF10D}">
      <dgm:prSet phldrT="[文本]"/>
      <dgm:spPr>
        <a:solidFill>
          <a:srgbClr val="C00000"/>
        </a:solidFill>
      </dgm:spPr>
      <dgm:t>
        <a:bodyPr/>
        <a:lstStyle/>
        <a:p>
          <a:r>
            <a:rPr lang="zh-CN" altLang="en-US" dirty="0"/>
            <a:t>迭代</a:t>
          </a:r>
        </a:p>
      </dgm:t>
    </dgm:pt>
    <dgm:pt modelId="{2C631684-B8A1-4203-BB54-FB4F26F954C6}" type="parTrans" cxnId="{86D51F5F-B74B-49C3-AB6A-D5A411464505}">
      <dgm:prSet/>
      <dgm:spPr/>
      <dgm:t>
        <a:bodyPr/>
        <a:lstStyle/>
        <a:p>
          <a:endParaRPr lang="zh-CN" altLang="en-US"/>
        </a:p>
      </dgm:t>
    </dgm:pt>
    <dgm:pt modelId="{C5D8DE1F-54A2-420E-9587-991246B880CB}" type="sibTrans" cxnId="{86D51F5F-B74B-49C3-AB6A-D5A411464505}">
      <dgm:prSet/>
      <dgm:spPr/>
      <dgm:t>
        <a:bodyPr/>
        <a:lstStyle/>
        <a:p>
          <a:endParaRPr lang="zh-CN" altLang="en-US"/>
        </a:p>
      </dgm:t>
    </dgm:pt>
    <dgm:pt modelId="{BB91FBE4-3431-476B-81D0-3972F5CBE947}">
      <dgm:prSet phldrT="[文本]"/>
      <dgm:spPr>
        <a:solidFill>
          <a:srgbClr val="C00000"/>
        </a:solidFill>
      </dgm:spPr>
      <dgm:t>
        <a:bodyPr/>
        <a:lstStyle/>
        <a:p>
          <a:r>
            <a:rPr lang="zh-CN" altLang="en-US" dirty="0"/>
            <a:t>递归</a:t>
          </a:r>
        </a:p>
      </dgm:t>
    </dgm:pt>
    <dgm:pt modelId="{0C8FDBDD-F163-47AB-86E0-695579C4B536}" type="parTrans" cxnId="{B653FFA0-8FEE-4CA8-BAAC-BA196334C3DD}">
      <dgm:prSet/>
      <dgm:spPr/>
      <dgm:t>
        <a:bodyPr/>
        <a:lstStyle/>
        <a:p>
          <a:endParaRPr lang="zh-CN" altLang="en-US"/>
        </a:p>
      </dgm:t>
    </dgm:pt>
    <dgm:pt modelId="{A76C3985-0405-4B42-BF18-02A880D8CF0D}" type="sibTrans" cxnId="{B653FFA0-8FEE-4CA8-BAAC-BA196334C3DD}">
      <dgm:prSet/>
      <dgm:spPr/>
      <dgm:t>
        <a:bodyPr/>
        <a:lstStyle/>
        <a:p>
          <a:endParaRPr lang="zh-CN" altLang="en-US"/>
        </a:p>
      </dgm:t>
    </dgm:pt>
    <dgm:pt modelId="{E9CBAB21-1A69-4568-9967-DC3854A1DFD7}" type="pres">
      <dgm:prSet presAssocID="{7CAF4115-857A-435B-A97D-5D292C3ACEB9}" presName="diagram" presStyleCnt="0">
        <dgm:presLayoutVars>
          <dgm:chPref val="1"/>
          <dgm:dir/>
          <dgm:animOne val="branch"/>
          <dgm:animLvl val="lvl"/>
          <dgm:resizeHandles/>
        </dgm:presLayoutVars>
      </dgm:prSet>
      <dgm:spPr/>
    </dgm:pt>
    <dgm:pt modelId="{C03A5DDB-17E0-4A83-8D87-4F126BB7962E}" type="pres">
      <dgm:prSet presAssocID="{4576EF23-0F69-4BC5-A469-C1BD6B2FF10D}" presName="root" presStyleCnt="0"/>
      <dgm:spPr/>
    </dgm:pt>
    <dgm:pt modelId="{F6A06BED-DF0D-48BF-8506-E2193058D720}" type="pres">
      <dgm:prSet presAssocID="{4576EF23-0F69-4BC5-A469-C1BD6B2FF10D}" presName="rootComposite" presStyleCnt="0"/>
      <dgm:spPr/>
    </dgm:pt>
    <dgm:pt modelId="{9586E98F-DB68-49C5-A81F-0463E6D44CA4}" type="pres">
      <dgm:prSet presAssocID="{4576EF23-0F69-4BC5-A469-C1BD6B2FF10D}" presName="rootText" presStyleLbl="node1" presStyleIdx="0" presStyleCnt="2" custScaleY="87123" custLinFactNeighborX="2631" custLinFactNeighborY="-44680"/>
      <dgm:spPr/>
    </dgm:pt>
    <dgm:pt modelId="{C44CA61F-12E6-4592-AC78-84B735769ABE}" type="pres">
      <dgm:prSet presAssocID="{4576EF23-0F69-4BC5-A469-C1BD6B2FF10D}" presName="rootConnector" presStyleLbl="node1" presStyleIdx="0" presStyleCnt="2"/>
      <dgm:spPr/>
    </dgm:pt>
    <dgm:pt modelId="{8FADC335-537B-484B-BB0F-21477413A036}" type="pres">
      <dgm:prSet presAssocID="{4576EF23-0F69-4BC5-A469-C1BD6B2FF10D}" presName="childShape" presStyleCnt="0"/>
      <dgm:spPr/>
    </dgm:pt>
    <dgm:pt modelId="{83342D9C-B07A-4B1B-A67D-3069D162D01E}" type="pres">
      <dgm:prSet presAssocID="{BB91FBE4-3431-476B-81D0-3972F5CBE947}" presName="root" presStyleCnt="0"/>
      <dgm:spPr/>
    </dgm:pt>
    <dgm:pt modelId="{0455BE07-0258-4CD5-BEF4-C765F09C7697}" type="pres">
      <dgm:prSet presAssocID="{BB91FBE4-3431-476B-81D0-3972F5CBE947}" presName="rootComposite" presStyleCnt="0"/>
      <dgm:spPr/>
    </dgm:pt>
    <dgm:pt modelId="{1A3E9FD5-E949-43B6-B8A1-BC41FD220170}" type="pres">
      <dgm:prSet presAssocID="{BB91FBE4-3431-476B-81D0-3972F5CBE947}" presName="rootText" presStyleLbl="node1" presStyleIdx="1" presStyleCnt="2" custScaleY="87123" custLinFactNeighborX="15869" custLinFactNeighborY="-44680"/>
      <dgm:spPr/>
    </dgm:pt>
    <dgm:pt modelId="{EFAC039A-4BDA-4F72-85DD-EA7E2AB282B3}" type="pres">
      <dgm:prSet presAssocID="{BB91FBE4-3431-476B-81D0-3972F5CBE947}" presName="rootConnector" presStyleLbl="node1" presStyleIdx="1" presStyleCnt="2"/>
      <dgm:spPr/>
    </dgm:pt>
    <dgm:pt modelId="{D5D4735C-EB00-46F4-ABC9-2A782ED9B101}" type="pres">
      <dgm:prSet presAssocID="{BB91FBE4-3431-476B-81D0-3972F5CBE947}" presName="childShape" presStyleCnt="0"/>
      <dgm:spPr/>
    </dgm:pt>
  </dgm:ptLst>
  <dgm:cxnLst>
    <dgm:cxn modelId="{F784E127-438F-449B-81B7-6AD55C56A03D}" type="presOf" srcId="{4576EF23-0F69-4BC5-A469-C1BD6B2FF10D}" destId="{9586E98F-DB68-49C5-A81F-0463E6D44CA4}" srcOrd="0" destOrd="0" presId="urn:microsoft.com/office/officeart/2005/8/layout/hierarchy3"/>
    <dgm:cxn modelId="{86D51F5F-B74B-49C3-AB6A-D5A411464505}" srcId="{7CAF4115-857A-435B-A97D-5D292C3ACEB9}" destId="{4576EF23-0F69-4BC5-A469-C1BD6B2FF10D}" srcOrd="0" destOrd="0" parTransId="{2C631684-B8A1-4203-BB54-FB4F26F954C6}" sibTransId="{C5D8DE1F-54A2-420E-9587-991246B880CB}"/>
    <dgm:cxn modelId="{22F4E655-1EF5-4F04-8EC6-02D4D5424621}" type="presOf" srcId="{4576EF23-0F69-4BC5-A469-C1BD6B2FF10D}" destId="{C44CA61F-12E6-4592-AC78-84B735769ABE}" srcOrd="1" destOrd="0" presId="urn:microsoft.com/office/officeart/2005/8/layout/hierarchy3"/>
    <dgm:cxn modelId="{52C94395-F2BC-44AB-8633-97DC5D07307B}" type="presOf" srcId="{BB91FBE4-3431-476B-81D0-3972F5CBE947}" destId="{1A3E9FD5-E949-43B6-B8A1-BC41FD220170}" srcOrd="0" destOrd="0" presId="urn:microsoft.com/office/officeart/2005/8/layout/hierarchy3"/>
    <dgm:cxn modelId="{B653FFA0-8FEE-4CA8-BAAC-BA196334C3DD}" srcId="{7CAF4115-857A-435B-A97D-5D292C3ACEB9}" destId="{BB91FBE4-3431-476B-81D0-3972F5CBE947}" srcOrd="1" destOrd="0" parTransId="{0C8FDBDD-F163-47AB-86E0-695579C4B536}" sibTransId="{A76C3985-0405-4B42-BF18-02A880D8CF0D}"/>
    <dgm:cxn modelId="{8D256BCD-A9F0-45D7-9E7A-A44C829AF93F}" type="presOf" srcId="{BB91FBE4-3431-476B-81D0-3972F5CBE947}" destId="{EFAC039A-4BDA-4F72-85DD-EA7E2AB282B3}" srcOrd="1" destOrd="0" presId="urn:microsoft.com/office/officeart/2005/8/layout/hierarchy3"/>
    <dgm:cxn modelId="{018F8AF4-B8FC-46A3-A1B6-55B7EEAA88AA}" type="presOf" srcId="{7CAF4115-857A-435B-A97D-5D292C3ACEB9}" destId="{E9CBAB21-1A69-4568-9967-DC3854A1DFD7}" srcOrd="0" destOrd="0" presId="urn:microsoft.com/office/officeart/2005/8/layout/hierarchy3"/>
    <dgm:cxn modelId="{DE59476E-BB49-48A7-A809-417171B44266}" type="presParOf" srcId="{E9CBAB21-1A69-4568-9967-DC3854A1DFD7}" destId="{C03A5DDB-17E0-4A83-8D87-4F126BB7962E}" srcOrd="0" destOrd="0" presId="urn:microsoft.com/office/officeart/2005/8/layout/hierarchy3"/>
    <dgm:cxn modelId="{CD269ED0-5DEF-4D88-9475-D991D898AD8E}" type="presParOf" srcId="{C03A5DDB-17E0-4A83-8D87-4F126BB7962E}" destId="{F6A06BED-DF0D-48BF-8506-E2193058D720}" srcOrd="0" destOrd="0" presId="urn:microsoft.com/office/officeart/2005/8/layout/hierarchy3"/>
    <dgm:cxn modelId="{32251463-97C9-4163-A3F6-83995C4BBAC3}" type="presParOf" srcId="{F6A06BED-DF0D-48BF-8506-E2193058D720}" destId="{9586E98F-DB68-49C5-A81F-0463E6D44CA4}" srcOrd="0" destOrd="0" presId="urn:microsoft.com/office/officeart/2005/8/layout/hierarchy3"/>
    <dgm:cxn modelId="{4C1A5A56-52D8-4AB2-8C72-F060A8010AC5}" type="presParOf" srcId="{F6A06BED-DF0D-48BF-8506-E2193058D720}" destId="{C44CA61F-12E6-4592-AC78-84B735769ABE}" srcOrd="1" destOrd="0" presId="urn:microsoft.com/office/officeart/2005/8/layout/hierarchy3"/>
    <dgm:cxn modelId="{F4A9E08A-4DF0-4C55-81F4-7399F952F9B3}" type="presParOf" srcId="{C03A5DDB-17E0-4A83-8D87-4F126BB7962E}" destId="{8FADC335-537B-484B-BB0F-21477413A036}" srcOrd="1" destOrd="0" presId="urn:microsoft.com/office/officeart/2005/8/layout/hierarchy3"/>
    <dgm:cxn modelId="{DA9C20AD-51E1-460E-B69E-417F6EF3D7D3}" type="presParOf" srcId="{E9CBAB21-1A69-4568-9967-DC3854A1DFD7}" destId="{83342D9C-B07A-4B1B-A67D-3069D162D01E}" srcOrd="1" destOrd="0" presId="urn:microsoft.com/office/officeart/2005/8/layout/hierarchy3"/>
    <dgm:cxn modelId="{F23EF8D0-F920-49A8-AAA5-13FE0C507047}" type="presParOf" srcId="{83342D9C-B07A-4B1B-A67D-3069D162D01E}" destId="{0455BE07-0258-4CD5-BEF4-C765F09C7697}" srcOrd="0" destOrd="0" presId="urn:microsoft.com/office/officeart/2005/8/layout/hierarchy3"/>
    <dgm:cxn modelId="{EFECE1C7-0E30-4194-B78E-755DC4D0137B}" type="presParOf" srcId="{0455BE07-0258-4CD5-BEF4-C765F09C7697}" destId="{1A3E9FD5-E949-43B6-B8A1-BC41FD220170}" srcOrd="0" destOrd="0" presId="urn:microsoft.com/office/officeart/2005/8/layout/hierarchy3"/>
    <dgm:cxn modelId="{649C922B-9802-4478-AFAE-16580FABF48D}" type="presParOf" srcId="{0455BE07-0258-4CD5-BEF4-C765F09C7697}" destId="{EFAC039A-4BDA-4F72-85DD-EA7E2AB282B3}" srcOrd="1" destOrd="0" presId="urn:microsoft.com/office/officeart/2005/8/layout/hierarchy3"/>
    <dgm:cxn modelId="{F0E48948-1D2C-4E5F-9A08-9E0480E71068}" type="presParOf" srcId="{83342D9C-B07A-4B1B-A67D-3069D162D01E}" destId="{D5D4735C-EB00-46F4-ABC9-2A782ED9B101}"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AF4115-857A-435B-A97D-5D292C3ACEB9}"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576EF23-0F69-4BC5-A469-C1BD6B2FF10D}">
      <dgm:prSet phldrT="[文本]"/>
      <dgm:spPr>
        <a:solidFill>
          <a:srgbClr val="C00000"/>
        </a:solidFill>
      </dgm:spPr>
      <dgm:t>
        <a:bodyPr/>
        <a:lstStyle/>
        <a:p>
          <a:r>
            <a:rPr lang="zh-CN" altLang="en-US" dirty="0"/>
            <a:t>迭代</a:t>
          </a:r>
        </a:p>
      </dgm:t>
    </dgm:pt>
    <dgm:pt modelId="{2C631684-B8A1-4203-BB54-FB4F26F954C6}" type="parTrans" cxnId="{86D51F5F-B74B-49C3-AB6A-D5A411464505}">
      <dgm:prSet/>
      <dgm:spPr/>
      <dgm:t>
        <a:bodyPr/>
        <a:lstStyle/>
        <a:p>
          <a:endParaRPr lang="zh-CN" altLang="en-US"/>
        </a:p>
      </dgm:t>
    </dgm:pt>
    <dgm:pt modelId="{C5D8DE1F-54A2-420E-9587-991246B880CB}" type="sibTrans" cxnId="{86D51F5F-B74B-49C3-AB6A-D5A411464505}">
      <dgm:prSet/>
      <dgm:spPr/>
      <dgm:t>
        <a:bodyPr/>
        <a:lstStyle/>
        <a:p>
          <a:endParaRPr lang="zh-CN" altLang="en-US"/>
        </a:p>
      </dgm:t>
    </dgm:pt>
    <dgm:pt modelId="{BB91FBE4-3431-476B-81D0-3972F5CBE947}">
      <dgm:prSet phldrT="[文本]"/>
      <dgm:spPr>
        <a:solidFill>
          <a:srgbClr val="C00000"/>
        </a:solidFill>
      </dgm:spPr>
      <dgm:t>
        <a:bodyPr/>
        <a:lstStyle/>
        <a:p>
          <a:r>
            <a:rPr lang="zh-CN" altLang="en-US" dirty="0"/>
            <a:t>递归</a:t>
          </a:r>
        </a:p>
      </dgm:t>
    </dgm:pt>
    <dgm:pt modelId="{0C8FDBDD-F163-47AB-86E0-695579C4B536}" type="parTrans" cxnId="{B653FFA0-8FEE-4CA8-BAAC-BA196334C3DD}">
      <dgm:prSet/>
      <dgm:spPr/>
      <dgm:t>
        <a:bodyPr/>
        <a:lstStyle/>
        <a:p>
          <a:endParaRPr lang="zh-CN" altLang="en-US"/>
        </a:p>
      </dgm:t>
    </dgm:pt>
    <dgm:pt modelId="{A76C3985-0405-4B42-BF18-02A880D8CF0D}" type="sibTrans" cxnId="{B653FFA0-8FEE-4CA8-BAAC-BA196334C3DD}">
      <dgm:prSet/>
      <dgm:spPr/>
      <dgm:t>
        <a:bodyPr/>
        <a:lstStyle/>
        <a:p>
          <a:endParaRPr lang="zh-CN" altLang="en-US"/>
        </a:p>
      </dgm:t>
    </dgm:pt>
    <dgm:pt modelId="{E9CBAB21-1A69-4568-9967-DC3854A1DFD7}" type="pres">
      <dgm:prSet presAssocID="{7CAF4115-857A-435B-A97D-5D292C3ACEB9}" presName="diagram" presStyleCnt="0">
        <dgm:presLayoutVars>
          <dgm:chPref val="1"/>
          <dgm:dir/>
          <dgm:animOne val="branch"/>
          <dgm:animLvl val="lvl"/>
          <dgm:resizeHandles/>
        </dgm:presLayoutVars>
      </dgm:prSet>
      <dgm:spPr/>
    </dgm:pt>
    <dgm:pt modelId="{C03A5DDB-17E0-4A83-8D87-4F126BB7962E}" type="pres">
      <dgm:prSet presAssocID="{4576EF23-0F69-4BC5-A469-C1BD6B2FF10D}" presName="root" presStyleCnt="0"/>
      <dgm:spPr/>
    </dgm:pt>
    <dgm:pt modelId="{F6A06BED-DF0D-48BF-8506-E2193058D720}" type="pres">
      <dgm:prSet presAssocID="{4576EF23-0F69-4BC5-A469-C1BD6B2FF10D}" presName="rootComposite" presStyleCnt="0"/>
      <dgm:spPr/>
    </dgm:pt>
    <dgm:pt modelId="{9586E98F-DB68-49C5-A81F-0463E6D44CA4}" type="pres">
      <dgm:prSet presAssocID="{4576EF23-0F69-4BC5-A469-C1BD6B2FF10D}" presName="rootText" presStyleLbl="node1" presStyleIdx="0" presStyleCnt="2" custScaleY="59350" custLinFactNeighborX="-27" custLinFactNeighborY="-24398"/>
      <dgm:spPr/>
    </dgm:pt>
    <dgm:pt modelId="{C44CA61F-12E6-4592-AC78-84B735769ABE}" type="pres">
      <dgm:prSet presAssocID="{4576EF23-0F69-4BC5-A469-C1BD6B2FF10D}" presName="rootConnector" presStyleLbl="node1" presStyleIdx="0" presStyleCnt="2"/>
      <dgm:spPr/>
    </dgm:pt>
    <dgm:pt modelId="{8FADC335-537B-484B-BB0F-21477413A036}" type="pres">
      <dgm:prSet presAssocID="{4576EF23-0F69-4BC5-A469-C1BD6B2FF10D}" presName="childShape" presStyleCnt="0"/>
      <dgm:spPr/>
    </dgm:pt>
    <dgm:pt modelId="{83342D9C-B07A-4B1B-A67D-3069D162D01E}" type="pres">
      <dgm:prSet presAssocID="{BB91FBE4-3431-476B-81D0-3972F5CBE947}" presName="root" presStyleCnt="0"/>
      <dgm:spPr/>
    </dgm:pt>
    <dgm:pt modelId="{0455BE07-0258-4CD5-BEF4-C765F09C7697}" type="pres">
      <dgm:prSet presAssocID="{BB91FBE4-3431-476B-81D0-3972F5CBE947}" presName="rootComposite" presStyleCnt="0"/>
      <dgm:spPr/>
    </dgm:pt>
    <dgm:pt modelId="{1A3E9FD5-E949-43B6-B8A1-BC41FD220170}" type="pres">
      <dgm:prSet presAssocID="{BB91FBE4-3431-476B-81D0-3972F5CBE947}" presName="rootText" presStyleLbl="node1" presStyleIdx="1" presStyleCnt="2" custScaleY="62857" custLinFactNeighborX="15869" custLinFactNeighborY="-44680"/>
      <dgm:spPr/>
    </dgm:pt>
    <dgm:pt modelId="{EFAC039A-4BDA-4F72-85DD-EA7E2AB282B3}" type="pres">
      <dgm:prSet presAssocID="{BB91FBE4-3431-476B-81D0-3972F5CBE947}" presName="rootConnector" presStyleLbl="node1" presStyleIdx="1" presStyleCnt="2"/>
      <dgm:spPr/>
    </dgm:pt>
    <dgm:pt modelId="{D5D4735C-EB00-46F4-ABC9-2A782ED9B101}" type="pres">
      <dgm:prSet presAssocID="{BB91FBE4-3431-476B-81D0-3972F5CBE947}" presName="childShape" presStyleCnt="0"/>
      <dgm:spPr/>
    </dgm:pt>
  </dgm:ptLst>
  <dgm:cxnLst>
    <dgm:cxn modelId="{51BE9D5E-EC90-4ED4-9A83-E299C39F7EED}" type="presOf" srcId="{BB91FBE4-3431-476B-81D0-3972F5CBE947}" destId="{EFAC039A-4BDA-4F72-85DD-EA7E2AB282B3}" srcOrd="1" destOrd="0" presId="urn:microsoft.com/office/officeart/2005/8/layout/hierarchy3"/>
    <dgm:cxn modelId="{86D51F5F-B74B-49C3-AB6A-D5A411464505}" srcId="{7CAF4115-857A-435B-A97D-5D292C3ACEB9}" destId="{4576EF23-0F69-4BC5-A469-C1BD6B2FF10D}" srcOrd="0" destOrd="0" parTransId="{2C631684-B8A1-4203-BB54-FB4F26F954C6}" sibTransId="{C5D8DE1F-54A2-420E-9587-991246B880CB}"/>
    <dgm:cxn modelId="{121E707B-B3F8-4224-ADB4-D27188FE5599}" type="presOf" srcId="{7CAF4115-857A-435B-A97D-5D292C3ACEB9}" destId="{E9CBAB21-1A69-4568-9967-DC3854A1DFD7}" srcOrd="0" destOrd="0" presId="urn:microsoft.com/office/officeart/2005/8/layout/hierarchy3"/>
    <dgm:cxn modelId="{FFD59A95-4F76-4577-B10B-314EED1014C3}" type="presOf" srcId="{4576EF23-0F69-4BC5-A469-C1BD6B2FF10D}" destId="{C44CA61F-12E6-4592-AC78-84B735769ABE}" srcOrd="1" destOrd="0" presId="urn:microsoft.com/office/officeart/2005/8/layout/hierarchy3"/>
    <dgm:cxn modelId="{B653FFA0-8FEE-4CA8-BAAC-BA196334C3DD}" srcId="{7CAF4115-857A-435B-A97D-5D292C3ACEB9}" destId="{BB91FBE4-3431-476B-81D0-3972F5CBE947}" srcOrd="1" destOrd="0" parTransId="{0C8FDBDD-F163-47AB-86E0-695579C4B536}" sibTransId="{A76C3985-0405-4B42-BF18-02A880D8CF0D}"/>
    <dgm:cxn modelId="{236648D4-83CB-4015-BFCA-4446C513C50D}" type="presOf" srcId="{BB91FBE4-3431-476B-81D0-3972F5CBE947}" destId="{1A3E9FD5-E949-43B6-B8A1-BC41FD220170}" srcOrd="0" destOrd="0" presId="urn:microsoft.com/office/officeart/2005/8/layout/hierarchy3"/>
    <dgm:cxn modelId="{E78ACBF4-E09D-4764-ADA3-C1EC12BC033E}" type="presOf" srcId="{4576EF23-0F69-4BC5-A469-C1BD6B2FF10D}" destId="{9586E98F-DB68-49C5-A81F-0463E6D44CA4}" srcOrd="0" destOrd="0" presId="urn:microsoft.com/office/officeart/2005/8/layout/hierarchy3"/>
    <dgm:cxn modelId="{E7B921B9-FFD8-44A3-8BA9-5384C227A144}" type="presParOf" srcId="{E9CBAB21-1A69-4568-9967-DC3854A1DFD7}" destId="{C03A5DDB-17E0-4A83-8D87-4F126BB7962E}" srcOrd="0" destOrd="0" presId="urn:microsoft.com/office/officeart/2005/8/layout/hierarchy3"/>
    <dgm:cxn modelId="{9783BF15-D4EB-4DF3-AF60-4ED384EB6AAA}" type="presParOf" srcId="{C03A5DDB-17E0-4A83-8D87-4F126BB7962E}" destId="{F6A06BED-DF0D-48BF-8506-E2193058D720}" srcOrd="0" destOrd="0" presId="urn:microsoft.com/office/officeart/2005/8/layout/hierarchy3"/>
    <dgm:cxn modelId="{E5B67376-3FC0-4033-8BE6-D650126C21CD}" type="presParOf" srcId="{F6A06BED-DF0D-48BF-8506-E2193058D720}" destId="{9586E98F-DB68-49C5-A81F-0463E6D44CA4}" srcOrd="0" destOrd="0" presId="urn:microsoft.com/office/officeart/2005/8/layout/hierarchy3"/>
    <dgm:cxn modelId="{561B7840-725A-4F40-97F2-8DB8BB005818}" type="presParOf" srcId="{F6A06BED-DF0D-48BF-8506-E2193058D720}" destId="{C44CA61F-12E6-4592-AC78-84B735769ABE}" srcOrd="1" destOrd="0" presId="urn:microsoft.com/office/officeart/2005/8/layout/hierarchy3"/>
    <dgm:cxn modelId="{77721496-8911-4720-A852-C206A6E634B6}" type="presParOf" srcId="{C03A5DDB-17E0-4A83-8D87-4F126BB7962E}" destId="{8FADC335-537B-484B-BB0F-21477413A036}" srcOrd="1" destOrd="0" presId="urn:microsoft.com/office/officeart/2005/8/layout/hierarchy3"/>
    <dgm:cxn modelId="{1126369B-B8CA-4E42-B661-EB63317A2348}" type="presParOf" srcId="{E9CBAB21-1A69-4568-9967-DC3854A1DFD7}" destId="{83342D9C-B07A-4B1B-A67D-3069D162D01E}" srcOrd="1" destOrd="0" presId="urn:microsoft.com/office/officeart/2005/8/layout/hierarchy3"/>
    <dgm:cxn modelId="{AD8A8011-924A-44FF-9A4C-F5C88508E298}" type="presParOf" srcId="{83342D9C-B07A-4B1B-A67D-3069D162D01E}" destId="{0455BE07-0258-4CD5-BEF4-C765F09C7697}" srcOrd="0" destOrd="0" presId="urn:microsoft.com/office/officeart/2005/8/layout/hierarchy3"/>
    <dgm:cxn modelId="{41795277-6D0F-4667-8C7D-26569A54637E}" type="presParOf" srcId="{0455BE07-0258-4CD5-BEF4-C765F09C7697}" destId="{1A3E9FD5-E949-43B6-B8A1-BC41FD220170}" srcOrd="0" destOrd="0" presId="urn:microsoft.com/office/officeart/2005/8/layout/hierarchy3"/>
    <dgm:cxn modelId="{2F2CF691-A2BD-4047-B7ED-75D680A3997E}" type="presParOf" srcId="{0455BE07-0258-4CD5-BEF4-C765F09C7697}" destId="{EFAC039A-4BDA-4F72-85DD-EA7E2AB282B3}" srcOrd="1" destOrd="0" presId="urn:microsoft.com/office/officeart/2005/8/layout/hierarchy3"/>
    <dgm:cxn modelId="{347CD2BC-5460-41E7-A2A5-3B177E8A1C7D}" type="presParOf" srcId="{83342D9C-B07A-4B1B-A67D-3069D162D01E}" destId="{D5D4735C-EB00-46F4-ABC9-2A782ED9B10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181421-B973-443F-BA92-E876EDB8FC5E}" type="doc">
      <dgm:prSet loTypeId="urn:microsoft.com/office/officeart/2005/8/layout/hierarchy1" loCatId="hierarchy" qsTypeId="urn:microsoft.com/office/officeart/2005/8/quickstyle/simple1" qsCatId="simple" csTypeId="urn:microsoft.com/office/officeart/2005/8/colors/accent5_2" csCatId="accent5" phldr="1"/>
      <dgm:spPr/>
      <dgm:t>
        <a:bodyPr/>
        <a:lstStyle/>
        <a:p>
          <a:endParaRPr lang="zh-CN" altLang="en-US"/>
        </a:p>
      </dgm:t>
    </dgm:pt>
    <dgm:pt modelId="{1001D7B4-11CC-49F7-AC60-49DCD7501429}">
      <dgm:prSet phldrT="[文本]"/>
      <dgm:spPr/>
      <dgm:t>
        <a:bodyPr/>
        <a:lstStyle/>
        <a:p>
          <a:r>
            <a:rPr lang="zh-CN" altLang="en-US" dirty="0">
              <a:latin typeface="微软雅黑" panose="020B0503020204020204" pitchFamily="34" charset="-122"/>
              <a:ea typeface="微软雅黑" panose="020B0503020204020204" pitchFamily="34" charset="-122"/>
            </a:rPr>
            <a:t>大排档排队</a:t>
          </a:r>
        </a:p>
      </dgm:t>
    </dgm:pt>
    <dgm:pt modelId="{BFAC5E86-4FFF-4C0B-A27D-A4B4456A97A4}" type="parTrans" cxnId="{3B07A80C-3BE0-4A7A-8B76-54AD9C4771D3}">
      <dgm:prSet/>
      <dgm:spPr/>
      <dgm:t>
        <a:bodyPr/>
        <a:lstStyle/>
        <a:p>
          <a:endParaRPr lang="zh-CN" altLang="en-US"/>
        </a:p>
      </dgm:t>
    </dgm:pt>
    <dgm:pt modelId="{3C473248-2EFF-4792-8EA8-EFDCCDFA067B}" type="sibTrans" cxnId="{3B07A80C-3BE0-4A7A-8B76-54AD9C4771D3}">
      <dgm:prSet/>
      <dgm:spPr/>
      <dgm:t>
        <a:bodyPr/>
        <a:lstStyle/>
        <a:p>
          <a:endParaRPr lang="zh-CN" altLang="en-US"/>
        </a:p>
      </dgm:t>
    </dgm:pt>
    <dgm:pt modelId="{F2CB8302-9AE3-4541-9C3A-04710A67F15A}">
      <dgm:prSet phldrT="[文本]"/>
      <dgm:spPr/>
      <dgm:t>
        <a:bodyPr/>
        <a:lstStyle/>
        <a:p>
          <a:r>
            <a:rPr lang="zh-CN" altLang="en-US" dirty="0">
              <a:latin typeface="微软雅黑" panose="020B0503020204020204" pitchFamily="34" charset="-122"/>
              <a:ea typeface="微软雅黑" panose="020B0503020204020204" pitchFamily="34" charset="-122"/>
            </a:rPr>
            <a:t>每个顾客包含哪些数据项（定义数据类型）</a:t>
          </a:r>
        </a:p>
      </dgm:t>
    </dgm:pt>
    <dgm:pt modelId="{30B7BD44-D5AF-4261-81E7-41724D0AB04C}" type="parTrans" cxnId="{D391779F-4571-4F17-B352-29940B71F59E}">
      <dgm:prSet/>
      <dgm:spPr/>
      <dgm:t>
        <a:bodyPr/>
        <a:lstStyle/>
        <a:p>
          <a:endParaRPr lang="zh-CN" altLang="en-US"/>
        </a:p>
      </dgm:t>
    </dgm:pt>
    <dgm:pt modelId="{76B11992-03EB-4DE6-A9DC-EF046869574A}" type="sibTrans" cxnId="{D391779F-4571-4F17-B352-29940B71F59E}">
      <dgm:prSet/>
      <dgm:spPr/>
      <dgm:t>
        <a:bodyPr/>
        <a:lstStyle/>
        <a:p>
          <a:endParaRPr lang="zh-CN" altLang="en-US"/>
        </a:p>
      </dgm:t>
    </dgm:pt>
    <dgm:pt modelId="{DA56BEA6-FD8A-4DB7-BBFD-F98D8A42932A}">
      <dgm:prSet phldrT="[文本]"/>
      <dgm:spPr/>
      <dgm:t>
        <a:bodyPr/>
        <a:lstStyle/>
        <a:p>
          <a:r>
            <a:rPr lang="zh-CN" altLang="en-US" dirty="0">
              <a:latin typeface="微软雅黑" panose="020B0503020204020204" pitchFamily="34" charset="-122"/>
              <a:ea typeface="微软雅黑" panose="020B0503020204020204" pitchFamily="34" charset="-122"/>
            </a:rPr>
            <a:t>操作</a:t>
          </a:r>
        </a:p>
      </dgm:t>
    </dgm:pt>
    <dgm:pt modelId="{8462628C-9BE1-4DE7-AD85-1CFAABD1BEEB}" type="parTrans" cxnId="{BAA1D979-0803-4122-BDCF-52DFC9F90FFC}">
      <dgm:prSet/>
      <dgm:spPr/>
      <dgm:t>
        <a:bodyPr/>
        <a:lstStyle/>
        <a:p>
          <a:endParaRPr lang="zh-CN" altLang="en-US"/>
        </a:p>
      </dgm:t>
    </dgm:pt>
    <dgm:pt modelId="{2D21278D-BD9E-4735-A490-BA848811BB1C}" type="sibTrans" cxnId="{BAA1D979-0803-4122-BDCF-52DFC9F90FFC}">
      <dgm:prSet/>
      <dgm:spPr/>
      <dgm:t>
        <a:bodyPr/>
        <a:lstStyle/>
        <a:p>
          <a:endParaRPr lang="zh-CN" altLang="en-US"/>
        </a:p>
      </dgm:t>
    </dgm:pt>
    <dgm:pt modelId="{E1F0E22B-1199-4045-AF5E-8A1C31CE83CF}">
      <dgm:prSet phldrT="[文本]"/>
      <dgm:spPr/>
      <dgm:t>
        <a:bodyPr/>
        <a:lstStyle/>
        <a:p>
          <a:r>
            <a:rPr lang="zh-CN" altLang="en-US" dirty="0">
              <a:latin typeface="微软雅黑" panose="020B0503020204020204" pitchFamily="34" charset="-122"/>
              <a:ea typeface="微软雅黑" panose="020B0503020204020204" pitchFamily="34" charset="-122"/>
            </a:rPr>
            <a:t>插入、删除？</a:t>
          </a:r>
        </a:p>
      </dgm:t>
    </dgm:pt>
    <dgm:pt modelId="{FD3A49F4-1068-4D13-B9FA-3AE26CCC3261}" type="parTrans" cxnId="{D067F21D-FC53-4DEF-B5C8-1B90B7A370DE}">
      <dgm:prSet/>
      <dgm:spPr/>
      <dgm:t>
        <a:bodyPr/>
        <a:lstStyle/>
        <a:p>
          <a:endParaRPr lang="zh-CN" altLang="en-US"/>
        </a:p>
      </dgm:t>
    </dgm:pt>
    <dgm:pt modelId="{FFDBC6E2-C37C-4B7A-8FB5-CD3F541A9CD0}" type="sibTrans" cxnId="{D067F21D-FC53-4DEF-B5C8-1B90B7A370DE}">
      <dgm:prSet/>
      <dgm:spPr/>
      <dgm:t>
        <a:bodyPr/>
        <a:lstStyle/>
        <a:p>
          <a:endParaRPr lang="zh-CN" altLang="en-US"/>
        </a:p>
      </dgm:t>
    </dgm:pt>
    <dgm:pt modelId="{1C51BFF5-F240-4C94-86F5-ED1C303262A4}">
      <dgm:prSet phldrT="[文本]"/>
      <dgm:spPr/>
      <dgm:t>
        <a:bodyPr/>
        <a:lstStyle/>
        <a:p>
          <a:r>
            <a:rPr lang="zh-CN" altLang="en-US" dirty="0">
              <a:latin typeface="微软雅黑" panose="020B0503020204020204" pitchFamily="34" charset="-122"/>
              <a:ea typeface="微软雅黑" panose="020B0503020204020204" pitchFamily="34" charset="-122"/>
            </a:rPr>
            <a:t>顾客数据</a:t>
          </a:r>
        </a:p>
      </dgm:t>
    </dgm:pt>
    <dgm:pt modelId="{F77D744A-46AC-4A98-B8AE-B3DB6EA9C305}" type="sibTrans" cxnId="{328121C5-3CFD-45A3-A69D-3FCEF4D4F100}">
      <dgm:prSet/>
      <dgm:spPr/>
      <dgm:t>
        <a:bodyPr/>
        <a:lstStyle/>
        <a:p>
          <a:endParaRPr lang="zh-CN" altLang="en-US"/>
        </a:p>
      </dgm:t>
    </dgm:pt>
    <dgm:pt modelId="{D76BFCE0-7340-4754-B733-5AE4A097EE5C}" type="parTrans" cxnId="{328121C5-3CFD-45A3-A69D-3FCEF4D4F100}">
      <dgm:prSet/>
      <dgm:spPr/>
      <dgm:t>
        <a:bodyPr/>
        <a:lstStyle/>
        <a:p>
          <a:endParaRPr lang="zh-CN" altLang="en-US"/>
        </a:p>
      </dgm:t>
    </dgm:pt>
    <dgm:pt modelId="{A97C9556-47B1-47C5-96EC-02483F8F99F5}">
      <dgm:prSet/>
      <dgm:spPr/>
      <dgm:t>
        <a:bodyPr/>
        <a:lstStyle/>
        <a:p>
          <a:r>
            <a:rPr lang="zh-CN" altLang="en-US" dirty="0">
              <a:latin typeface="微软雅黑" panose="020B0503020204020204" pitchFamily="34" charset="-122"/>
              <a:ea typeface="微软雅黑" panose="020B0503020204020204" pitchFamily="34" charset="-122"/>
            </a:rPr>
            <a:t>顾客之间什么关系？</a:t>
          </a:r>
        </a:p>
      </dgm:t>
    </dgm:pt>
    <dgm:pt modelId="{F26B67F1-3335-4841-AA34-D8FD696A59C4}" type="parTrans" cxnId="{398AC0B7-0F00-401D-8314-17DA399A958E}">
      <dgm:prSet/>
      <dgm:spPr/>
      <dgm:t>
        <a:bodyPr/>
        <a:lstStyle/>
        <a:p>
          <a:endParaRPr lang="zh-CN" altLang="en-US"/>
        </a:p>
      </dgm:t>
    </dgm:pt>
    <dgm:pt modelId="{A81DB2CC-B327-45FB-821B-6E1D9998B0AB}" type="sibTrans" cxnId="{398AC0B7-0F00-401D-8314-17DA399A958E}">
      <dgm:prSet/>
      <dgm:spPr/>
      <dgm:t>
        <a:bodyPr/>
        <a:lstStyle/>
        <a:p>
          <a:endParaRPr lang="zh-CN" altLang="en-US"/>
        </a:p>
      </dgm:t>
    </dgm:pt>
    <dgm:pt modelId="{9FF44362-1C83-4362-A0E9-D52957384D08}">
      <dgm:prSet/>
      <dgm:spPr/>
      <dgm:t>
        <a:bodyPr/>
        <a:lstStyle/>
        <a:p>
          <a:r>
            <a:rPr lang="zh-CN" altLang="en-US" dirty="0">
              <a:latin typeface="微软雅黑" panose="020B0503020204020204" pitchFamily="34" charset="-122"/>
              <a:ea typeface="微软雅黑" panose="020B0503020204020204" pitchFamily="34" charset="-122"/>
            </a:rPr>
            <a:t>所有顾客怎么存储（选存储结构）</a:t>
          </a:r>
        </a:p>
      </dgm:t>
    </dgm:pt>
    <dgm:pt modelId="{600AE5D6-C567-4E8A-868E-980E1FBCA27F}" type="parTrans" cxnId="{6B22FCFB-CD9F-436C-B502-FA4D8D07AC0B}">
      <dgm:prSet/>
      <dgm:spPr/>
      <dgm:t>
        <a:bodyPr/>
        <a:lstStyle/>
        <a:p>
          <a:endParaRPr lang="zh-CN" altLang="en-US"/>
        </a:p>
      </dgm:t>
    </dgm:pt>
    <dgm:pt modelId="{3D536E1A-89B9-4747-A809-4EB409E4E93A}" type="sibTrans" cxnId="{6B22FCFB-CD9F-436C-B502-FA4D8D07AC0B}">
      <dgm:prSet/>
      <dgm:spPr/>
      <dgm:t>
        <a:bodyPr/>
        <a:lstStyle/>
        <a:p>
          <a:endParaRPr lang="zh-CN" altLang="en-US"/>
        </a:p>
      </dgm:t>
    </dgm:pt>
    <dgm:pt modelId="{FC82C44F-0917-4D99-81FC-2D59C923268C}" type="pres">
      <dgm:prSet presAssocID="{B9181421-B973-443F-BA92-E876EDB8FC5E}" presName="hierChild1" presStyleCnt="0">
        <dgm:presLayoutVars>
          <dgm:chPref val="1"/>
          <dgm:dir/>
          <dgm:animOne val="branch"/>
          <dgm:animLvl val="lvl"/>
          <dgm:resizeHandles/>
        </dgm:presLayoutVars>
      </dgm:prSet>
      <dgm:spPr/>
    </dgm:pt>
    <dgm:pt modelId="{E8F325DD-A149-4C32-91B1-756195BB7AC0}" type="pres">
      <dgm:prSet presAssocID="{1001D7B4-11CC-49F7-AC60-49DCD7501429}" presName="hierRoot1" presStyleCnt="0"/>
      <dgm:spPr/>
    </dgm:pt>
    <dgm:pt modelId="{7B4EE4ED-E2EF-416A-8603-DD7E2721BCA3}" type="pres">
      <dgm:prSet presAssocID="{1001D7B4-11CC-49F7-AC60-49DCD7501429}" presName="composite" presStyleCnt="0"/>
      <dgm:spPr/>
    </dgm:pt>
    <dgm:pt modelId="{3FCF8385-A44F-43F8-8043-BF697379EEC5}" type="pres">
      <dgm:prSet presAssocID="{1001D7B4-11CC-49F7-AC60-49DCD7501429}" presName="background" presStyleLbl="node0" presStyleIdx="0" presStyleCnt="1"/>
      <dgm:spPr/>
    </dgm:pt>
    <dgm:pt modelId="{8B554952-6C5D-413D-98DC-05B3020701D8}" type="pres">
      <dgm:prSet presAssocID="{1001D7B4-11CC-49F7-AC60-49DCD7501429}" presName="text" presStyleLbl="fgAcc0" presStyleIdx="0" presStyleCnt="1" custLinFactNeighborX="-2802" custLinFactNeighborY="5600">
        <dgm:presLayoutVars>
          <dgm:chPref val="3"/>
        </dgm:presLayoutVars>
      </dgm:prSet>
      <dgm:spPr/>
    </dgm:pt>
    <dgm:pt modelId="{E1E78542-5F44-40B9-A307-E8B3CF7A3E0E}" type="pres">
      <dgm:prSet presAssocID="{1001D7B4-11CC-49F7-AC60-49DCD7501429}" presName="hierChild2" presStyleCnt="0"/>
      <dgm:spPr/>
    </dgm:pt>
    <dgm:pt modelId="{7770E0B1-4217-46E1-8DF7-82D33C9B1D9F}" type="pres">
      <dgm:prSet presAssocID="{D76BFCE0-7340-4754-B733-5AE4A097EE5C}" presName="Name10" presStyleLbl="parChTrans1D2" presStyleIdx="0" presStyleCnt="3"/>
      <dgm:spPr/>
    </dgm:pt>
    <dgm:pt modelId="{F09B7E74-BC8F-4247-A1B7-AAB9D66A4369}" type="pres">
      <dgm:prSet presAssocID="{1C51BFF5-F240-4C94-86F5-ED1C303262A4}" presName="hierRoot2" presStyleCnt="0"/>
      <dgm:spPr/>
    </dgm:pt>
    <dgm:pt modelId="{05B74241-8153-4F0A-8308-732363C6074C}" type="pres">
      <dgm:prSet presAssocID="{1C51BFF5-F240-4C94-86F5-ED1C303262A4}" presName="composite2" presStyleCnt="0"/>
      <dgm:spPr/>
    </dgm:pt>
    <dgm:pt modelId="{0D85403C-C581-4F23-9780-5E677E26D403}" type="pres">
      <dgm:prSet presAssocID="{1C51BFF5-F240-4C94-86F5-ED1C303262A4}" presName="background2" presStyleLbl="node2" presStyleIdx="0" presStyleCnt="3"/>
      <dgm:spPr/>
    </dgm:pt>
    <dgm:pt modelId="{B4CC5CE0-4824-4F8F-ADE7-65E308EF8549}" type="pres">
      <dgm:prSet presAssocID="{1C51BFF5-F240-4C94-86F5-ED1C303262A4}" presName="text2" presStyleLbl="fgAcc2" presStyleIdx="0" presStyleCnt="3">
        <dgm:presLayoutVars>
          <dgm:chPref val="3"/>
        </dgm:presLayoutVars>
      </dgm:prSet>
      <dgm:spPr/>
    </dgm:pt>
    <dgm:pt modelId="{3ECDBBF7-3B62-4CA2-8DCA-8F4135B20576}" type="pres">
      <dgm:prSet presAssocID="{1C51BFF5-F240-4C94-86F5-ED1C303262A4}" presName="hierChild3" presStyleCnt="0"/>
      <dgm:spPr/>
    </dgm:pt>
    <dgm:pt modelId="{2B7C5EC1-7446-4377-8AFF-83C972E6435A}" type="pres">
      <dgm:prSet presAssocID="{30B7BD44-D5AF-4261-81E7-41724D0AB04C}" presName="Name17" presStyleLbl="parChTrans1D3" presStyleIdx="0" presStyleCnt="3"/>
      <dgm:spPr/>
    </dgm:pt>
    <dgm:pt modelId="{4AD22BFC-D353-4748-BD05-B0EFE7D33D7D}" type="pres">
      <dgm:prSet presAssocID="{F2CB8302-9AE3-4541-9C3A-04710A67F15A}" presName="hierRoot3" presStyleCnt="0"/>
      <dgm:spPr/>
    </dgm:pt>
    <dgm:pt modelId="{AE09C681-8FC2-4883-8366-95A6D54FF2FE}" type="pres">
      <dgm:prSet presAssocID="{F2CB8302-9AE3-4541-9C3A-04710A67F15A}" presName="composite3" presStyleCnt="0"/>
      <dgm:spPr/>
    </dgm:pt>
    <dgm:pt modelId="{FFD77CDA-1616-4076-8FD8-91C9EC9C4055}" type="pres">
      <dgm:prSet presAssocID="{F2CB8302-9AE3-4541-9C3A-04710A67F15A}" presName="background3" presStyleLbl="node3" presStyleIdx="0" presStyleCnt="3"/>
      <dgm:spPr/>
    </dgm:pt>
    <dgm:pt modelId="{D93A60FA-9E8A-4C41-B9FF-168D5213ADC3}" type="pres">
      <dgm:prSet presAssocID="{F2CB8302-9AE3-4541-9C3A-04710A67F15A}" presName="text3" presStyleLbl="fgAcc3" presStyleIdx="0" presStyleCnt="3">
        <dgm:presLayoutVars>
          <dgm:chPref val="3"/>
        </dgm:presLayoutVars>
      </dgm:prSet>
      <dgm:spPr/>
    </dgm:pt>
    <dgm:pt modelId="{4D647F41-1635-4DDE-9C83-4463580F5D10}" type="pres">
      <dgm:prSet presAssocID="{F2CB8302-9AE3-4541-9C3A-04710A67F15A}" presName="hierChild4" presStyleCnt="0"/>
      <dgm:spPr/>
    </dgm:pt>
    <dgm:pt modelId="{ED25027D-2063-43D0-9CE8-B72C1C78F707}" type="pres">
      <dgm:prSet presAssocID="{F26B67F1-3335-4841-AA34-D8FD696A59C4}" presName="Name10" presStyleLbl="parChTrans1D2" presStyleIdx="1" presStyleCnt="3"/>
      <dgm:spPr/>
    </dgm:pt>
    <dgm:pt modelId="{A35545A3-B3AA-46E7-9493-6CD974DCA80F}" type="pres">
      <dgm:prSet presAssocID="{A97C9556-47B1-47C5-96EC-02483F8F99F5}" presName="hierRoot2" presStyleCnt="0"/>
      <dgm:spPr/>
    </dgm:pt>
    <dgm:pt modelId="{56A63164-D996-40AB-BA17-4CABFC0CBD30}" type="pres">
      <dgm:prSet presAssocID="{A97C9556-47B1-47C5-96EC-02483F8F99F5}" presName="composite2" presStyleCnt="0"/>
      <dgm:spPr/>
    </dgm:pt>
    <dgm:pt modelId="{02AEFF56-1126-4105-95A1-E729D2A7C0AA}" type="pres">
      <dgm:prSet presAssocID="{A97C9556-47B1-47C5-96EC-02483F8F99F5}" presName="background2" presStyleLbl="node2" presStyleIdx="1" presStyleCnt="3"/>
      <dgm:spPr/>
    </dgm:pt>
    <dgm:pt modelId="{2FB06B60-7ADD-468E-9321-92965DD27379}" type="pres">
      <dgm:prSet presAssocID="{A97C9556-47B1-47C5-96EC-02483F8F99F5}" presName="text2" presStyleLbl="fgAcc2" presStyleIdx="1" presStyleCnt="3">
        <dgm:presLayoutVars>
          <dgm:chPref val="3"/>
        </dgm:presLayoutVars>
      </dgm:prSet>
      <dgm:spPr/>
    </dgm:pt>
    <dgm:pt modelId="{EC869A2E-F2D7-470A-84D8-BC776613B290}" type="pres">
      <dgm:prSet presAssocID="{A97C9556-47B1-47C5-96EC-02483F8F99F5}" presName="hierChild3" presStyleCnt="0"/>
      <dgm:spPr/>
    </dgm:pt>
    <dgm:pt modelId="{C810B79D-3959-4513-BFB4-A33C10FED35B}" type="pres">
      <dgm:prSet presAssocID="{600AE5D6-C567-4E8A-868E-980E1FBCA27F}" presName="Name17" presStyleLbl="parChTrans1D3" presStyleIdx="1" presStyleCnt="3"/>
      <dgm:spPr/>
    </dgm:pt>
    <dgm:pt modelId="{BE9B1483-3591-4F23-A0DC-8E071F2BF083}" type="pres">
      <dgm:prSet presAssocID="{9FF44362-1C83-4362-A0E9-D52957384D08}" presName="hierRoot3" presStyleCnt="0"/>
      <dgm:spPr/>
    </dgm:pt>
    <dgm:pt modelId="{4BC89588-B1BD-442C-86F2-0406D19E18E6}" type="pres">
      <dgm:prSet presAssocID="{9FF44362-1C83-4362-A0E9-D52957384D08}" presName="composite3" presStyleCnt="0"/>
      <dgm:spPr/>
    </dgm:pt>
    <dgm:pt modelId="{BC0B54C6-03B6-4494-9372-533DDC80A3E6}" type="pres">
      <dgm:prSet presAssocID="{9FF44362-1C83-4362-A0E9-D52957384D08}" presName="background3" presStyleLbl="node3" presStyleIdx="1" presStyleCnt="3"/>
      <dgm:spPr/>
    </dgm:pt>
    <dgm:pt modelId="{1BC1CBCA-0F0C-4319-935D-B19CE9739615}" type="pres">
      <dgm:prSet presAssocID="{9FF44362-1C83-4362-A0E9-D52957384D08}" presName="text3" presStyleLbl="fgAcc3" presStyleIdx="1" presStyleCnt="3">
        <dgm:presLayoutVars>
          <dgm:chPref val="3"/>
        </dgm:presLayoutVars>
      </dgm:prSet>
      <dgm:spPr/>
    </dgm:pt>
    <dgm:pt modelId="{D2BD9A7D-831A-48A1-B132-539E48587423}" type="pres">
      <dgm:prSet presAssocID="{9FF44362-1C83-4362-A0E9-D52957384D08}" presName="hierChild4" presStyleCnt="0"/>
      <dgm:spPr/>
    </dgm:pt>
    <dgm:pt modelId="{4BD29144-36E3-46FE-9AE3-4880C2757FBB}" type="pres">
      <dgm:prSet presAssocID="{8462628C-9BE1-4DE7-AD85-1CFAABD1BEEB}" presName="Name10" presStyleLbl="parChTrans1D2" presStyleIdx="2" presStyleCnt="3"/>
      <dgm:spPr/>
    </dgm:pt>
    <dgm:pt modelId="{E25C699C-8CDA-4A71-AA96-908E8359574F}" type="pres">
      <dgm:prSet presAssocID="{DA56BEA6-FD8A-4DB7-BBFD-F98D8A42932A}" presName="hierRoot2" presStyleCnt="0"/>
      <dgm:spPr/>
    </dgm:pt>
    <dgm:pt modelId="{FF149D13-D58D-45D5-BF2F-1DD50651F10E}" type="pres">
      <dgm:prSet presAssocID="{DA56BEA6-FD8A-4DB7-BBFD-F98D8A42932A}" presName="composite2" presStyleCnt="0"/>
      <dgm:spPr/>
    </dgm:pt>
    <dgm:pt modelId="{7F61DFF8-343C-47AD-9BD4-D08A7CD0D75E}" type="pres">
      <dgm:prSet presAssocID="{DA56BEA6-FD8A-4DB7-BBFD-F98D8A42932A}" presName="background2" presStyleLbl="node2" presStyleIdx="2" presStyleCnt="3"/>
      <dgm:spPr/>
    </dgm:pt>
    <dgm:pt modelId="{2D622D58-CBAE-4011-9A5D-48C57D32E7A4}" type="pres">
      <dgm:prSet presAssocID="{DA56BEA6-FD8A-4DB7-BBFD-F98D8A42932A}" presName="text2" presStyleLbl="fgAcc2" presStyleIdx="2" presStyleCnt="3">
        <dgm:presLayoutVars>
          <dgm:chPref val="3"/>
        </dgm:presLayoutVars>
      </dgm:prSet>
      <dgm:spPr/>
    </dgm:pt>
    <dgm:pt modelId="{31CFAB0B-1C94-483B-A208-E85A60B825EE}" type="pres">
      <dgm:prSet presAssocID="{DA56BEA6-FD8A-4DB7-BBFD-F98D8A42932A}" presName="hierChild3" presStyleCnt="0"/>
      <dgm:spPr/>
    </dgm:pt>
    <dgm:pt modelId="{F5201CB7-D394-41BC-A24F-5EF4F84678C5}" type="pres">
      <dgm:prSet presAssocID="{FD3A49F4-1068-4D13-B9FA-3AE26CCC3261}" presName="Name17" presStyleLbl="parChTrans1D3" presStyleIdx="2" presStyleCnt="3"/>
      <dgm:spPr/>
    </dgm:pt>
    <dgm:pt modelId="{03530A17-42E5-4270-BE86-50E96C7F805E}" type="pres">
      <dgm:prSet presAssocID="{E1F0E22B-1199-4045-AF5E-8A1C31CE83CF}" presName="hierRoot3" presStyleCnt="0"/>
      <dgm:spPr/>
    </dgm:pt>
    <dgm:pt modelId="{FA33FF53-1620-4FF4-94E5-286EA30038C5}" type="pres">
      <dgm:prSet presAssocID="{E1F0E22B-1199-4045-AF5E-8A1C31CE83CF}" presName="composite3" presStyleCnt="0"/>
      <dgm:spPr/>
    </dgm:pt>
    <dgm:pt modelId="{B02D9B90-B205-4955-88FF-8A597A44E125}" type="pres">
      <dgm:prSet presAssocID="{E1F0E22B-1199-4045-AF5E-8A1C31CE83CF}" presName="background3" presStyleLbl="node3" presStyleIdx="2" presStyleCnt="3"/>
      <dgm:spPr/>
    </dgm:pt>
    <dgm:pt modelId="{541CF832-38C1-4539-9EF9-954BC672F424}" type="pres">
      <dgm:prSet presAssocID="{E1F0E22B-1199-4045-AF5E-8A1C31CE83CF}" presName="text3" presStyleLbl="fgAcc3" presStyleIdx="2" presStyleCnt="3">
        <dgm:presLayoutVars>
          <dgm:chPref val="3"/>
        </dgm:presLayoutVars>
      </dgm:prSet>
      <dgm:spPr/>
    </dgm:pt>
    <dgm:pt modelId="{0EC20CC2-F90B-437E-979C-0590EAA025BE}" type="pres">
      <dgm:prSet presAssocID="{E1F0E22B-1199-4045-AF5E-8A1C31CE83CF}" presName="hierChild4" presStyleCnt="0"/>
      <dgm:spPr/>
    </dgm:pt>
  </dgm:ptLst>
  <dgm:cxnLst>
    <dgm:cxn modelId="{46C66D00-E8C9-4DB7-A2E6-7520928D3762}" type="presOf" srcId="{F26B67F1-3335-4841-AA34-D8FD696A59C4}" destId="{ED25027D-2063-43D0-9CE8-B72C1C78F707}" srcOrd="0" destOrd="0" presId="urn:microsoft.com/office/officeart/2005/8/layout/hierarchy1"/>
    <dgm:cxn modelId="{F165D200-EAE1-4177-ADBB-A76C7AE7BDB9}" type="presOf" srcId="{30B7BD44-D5AF-4261-81E7-41724D0AB04C}" destId="{2B7C5EC1-7446-4377-8AFF-83C972E6435A}" srcOrd="0" destOrd="0" presId="urn:microsoft.com/office/officeart/2005/8/layout/hierarchy1"/>
    <dgm:cxn modelId="{3B07A80C-3BE0-4A7A-8B76-54AD9C4771D3}" srcId="{B9181421-B973-443F-BA92-E876EDB8FC5E}" destId="{1001D7B4-11CC-49F7-AC60-49DCD7501429}" srcOrd="0" destOrd="0" parTransId="{BFAC5E86-4FFF-4C0B-A27D-A4B4456A97A4}" sibTransId="{3C473248-2EFF-4792-8EA8-EFDCCDFA067B}"/>
    <dgm:cxn modelId="{0A964F0F-BC60-42C3-B1EC-A0D95598FFC3}" type="presOf" srcId="{B9181421-B973-443F-BA92-E876EDB8FC5E}" destId="{FC82C44F-0917-4D99-81FC-2D59C923268C}" srcOrd="0" destOrd="0" presId="urn:microsoft.com/office/officeart/2005/8/layout/hierarchy1"/>
    <dgm:cxn modelId="{D067F21D-FC53-4DEF-B5C8-1B90B7A370DE}" srcId="{DA56BEA6-FD8A-4DB7-BBFD-F98D8A42932A}" destId="{E1F0E22B-1199-4045-AF5E-8A1C31CE83CF}" srcOrd="0" destOrd="0" parTransId="{FD3A49F4-1068-4D13-B9FA-3AE26CCC3261}" sibTransId="{FFDBC6E2-C37C-4B7A-8FB5-CD3F541A9CD0}"/>
    <dgm:cxn modelId="{7A20F41D-22A5-4A77-A40A-FF2AFD745848}" type="presOf" srcId="{600AE5D6-C567-4E8A-868E-980E1FBCA27F}" destId="{C810B79D-3959-4513-BFB4-A33C10FED35B}" srcOrd="0" destOrd="0" presId="urn:microsoft.com/office/officeart/2005/8/layout/hierarchy1"/>
    <dgm:cxn modelId="{AF239D3E-2E28-43A2-A6B4-BC46F536B703}" type="presOf" srcId="{1C51BFF5-F240-4C94-86F5-ED1C303262A4}" destId="{B4CC5CE0-4824-4F8F-ADE7-65E308EF8549}" srcOrd="0" destOrd="0" presId="urn:microsoft.com/office/officeart/2005/8/layout/hierarchy1"/>
    <dgm:cxn modelId="{8E09E35E-CE13-4C68-A623-13ECEAE1C7D0}" type="presOf" srcId="{A97C9556-47B1-47C5-96EC-02483F8F99F5}" destId="{2FB06B60-7ADD-468E-9321-92965DD27379}" srcOrd="0" destOrd="0" presId="urn:microsoft.com/office/officeart/2005/8/layout/hierarchy1"/>
    <dgm:cxn modelId="{87442D6F-CB48-44C1-BB61-7C07B46A1E52}" type="presOf" srcId="{F2CB8302-9AE3-4541-9C3A-04710A67F15A}" destId="{D93A60FA-9E8A-4C41-B9FF-168D5213ADC3}" srcOrd="0" destOrd="0" presId="urn:microsoft.com/office/officeart/2005/8/layout/hierarchy1"/>
    <dgm:cxn modelId="{CA508D51-AF94-4CE8-B733-CFCA48E54834}" type="presOf" srcId="{D76BFCE0-7340-4754-B733-5AE4A097EE5C}" destId="{7770E0B1-4217-46E1-8DF7-82D33C9B1D9F}" srcOrd="0" destOrd="0" presId="urn:microsoft.com/office/officeart/2005/8/layout/hierarchy1"/>
    <dgm:cxn modelId="{C9D3DB55-A903-4896-9BC3-BDFB114343DE}" type="presOf" srcId="{1001D7B4-11CC-49F7-AC60-49DCD7501429}" destId="{8B554952-6C5D-413D-98DC-05B3020701D8}" srcOrd="0" destOrd="0" presId="urn:microsoft.com/office/officeart/2005/8/layout/hierarchy1"/>
    <dgm:cxn modelId="{BAA1D979-0803-4122-BDCF-52DFC9F90FFC}" srcId="{1001D7B4-11CC-49F7-AC60-49DCD7501429}" destId="{DA56BEA6-FD8A-4DB7-BBFD-F98D8A42932A}" srcOrd="2" destOrd="0" parTransId="{8462628C-9BE1-4DE7-AD85-1CFAABD1BEEB}" sibTransId="{2D21278D-BD9E-4735-A490-BA848811BB1C}"/>
    <dgm:cxn modelId="{7E688C9B-374C-43BE-8C4B-625D4977209E}" type="presOf" srcId="{8462628C-9BE1-4DE7-AD85-1CFAABD1BEEB}" destId="{4BD29144-36E3-46FE-9AE3-4880C2757FBB}" srcOrd="0" destOrd="0" presId="urn:microsoft.com/office/officeart/2005/8/layout/hierarchy1"/>
    <dgm:cxn modelId="{D391779F-4571-4F17-B352-29940B71F59E}" srcId="{1C51BFF5-F240-4C94-86F5-ED1C303262A4}" destId="{F2CB8302-9AE3-4541-9C3A-04710A67F15A}" srcOrd="0" destOrd="0" parTransId="{30B7BD44-D5AF-4261-81E7-41724D0AB04C}" sibTransId="{76B11992-03EB-4DE6-A9DC-EF046869574A}"/>
    <dgm:cxn modelId="{398AC0B7-0F00-401D-8314-17DA399A958E}" srcId="{1001D7B4-11CC-49F7-AC60-49DCD7501429}" destId="{A97C9556-47B1-47C5-96EC-02483F8F99F5}" srcOrd="1" destOrd="0" parTransId="{F26B67F1-3335-4841-AA34-D8FD696A59C4}" sibTransId="{A81DB2CC-B327-45FB-821B-6E1D9998B0AB}"/>
    <dgm:cxn modelId="{328121C5-3CFD-45A3-A69D-3FCEF4D4F100}" srcId="{1001D7B4-11CC-49F7-AC60-49DCD7501429}" destId="{1C51BFF5-F240-4C94-86F5-ED1C303262A4}" srcOrd="0" destOrd="0" parTransId="{D76BFCE0-7340-4754-B733-5AE4A097EE5C}" sibTransId="{F77D744A-46AC-4A98-B8AE-B3DB6EA9C305}"/>
    <dgm:cxn modelId="{1F7505D2-2C52-46F0-BAF6-4E274C7A46E3}" type="presOf" srcId="{FD3A49F4-1068-4D13-B9FA-3AE26CCC3261}" destId="{F5201CB7-D394-41BC-A24F-5EF4F84678C5}" srcOrd="0" destOrd="0" presId="urn:microsoft.com/office/officeart/2005/8/layout/hierarchy1"/>
    <dgm:cxn modelId="{0DA241DB-F48A-4C04-9218-0B38D4A2F6A5}" type="presOf" srcId="{9FF44362-1C83-4362-A0E9-D52957384D08}" destId="{1BC1CBCA-0F0C-4319-935D-B19CE9739615}" srcOrd="0" destOrd="0" presId="urn:microsoft.com/office/officeart/2005/8/layout/hierarchy1"/>
    <dgm:cxn modelId="{FDB02EF2-0424-4C0E-B214-B7B35D71D1A9}" type="presOf" srcId="{E1F0E22B-1199-4045-AF5E-8A1C31CE83CF}" destId="{541CF832-38C1-4539-9EF9-954BC672F424}" srcOrd="0" destOrd="0" presId="urn:microsoft.com/office/officeart/2005/8/layout/hierarchy1"/>
    <dgm:cxn modelId="{02812CF8-3002-424B-BB68-9BC76EA06BEB}" type="presOf" srcId="{DA56BEA6-FD8A-4DB7-BBFD-F98D8A42932A}" destId="{2D622D58-CBAE-4011-9A5D-48C57D32E7A4}" srcOrd="0" destOrd="0" presId="urn:microsoft.com/office/officeart/2005/8/layout/hierarchy1"/>
    <dgm:cxn modelId="{6B22FCFB-CD9F-436C-B502-FA4D8D07AC0B}" srcId="{A97C9556-47B1-47C5-96EC-02483F8F99F5}" destId="{9FF44362-1C83-4362-A0E9-D52957384D08}" srcOrd="0" destOrd="0" parTransId="{600AE5D6-C567-4E8A-868E-980E1FBCA27F}" sibTransId="{3D536E1A-89B9-4747-A809-4EB409E4E93A}"/>
    <dgm:cxn modelId="{99DB1CD9-F1AB-4134-BF9D-564828D4E3E9}" type="presParOf" srcId="{FC82C44F-0917-4D99-81FC-2D59C923268C}" destId="{E8F325DD-A149-4C32-91B1-756195BB7AC0}" srcOrd="0" destOrd="0" presId="urn:microsoft.com/office/officeart/2005/8/layout/hierarchy1"/>
    <dgm:cxn modelId="{D47ABC3B-1994-4672-9685-B7A15368A36E}" type="presParOf" srcId="{E8F325DD-A149-4C32-91B1-756195BB7AC0}" destId="{7B4EE4ED-E2EF-416A-8603-DD7E2721BCA3}" srcOrd="0" destOrd="0" presId="urn:microsoft.com/office/officeart/2005/8/layout/hierarchy1"/>
    <dgm:cxn modelId="{33FD50E3-1F4C-4752-AF92-D767BDF8E752}" type="presParOf" srcId="{7B4EE4ED-E2EF-416A-8603-DD7E2721BCA3}" destId="{3FCF8385-A44F-43F8-8043-BF697379EEC5}" srcOrd="0" destOrd="0" presId="urn:microsoft.com/office/officeart/2005/8/layout/hierarchy1"/>
    <dgm:cxn modelId="{76B3A8EA-6E8F-40CA-8C22-14C49D906C65}" type="presParOf" srcId="{7B4EE4ED-E2EF-416A-8603-DD7E2721BCA3}" destId="{8B554952-6C5D-413D-98DC-05B3020701D8}" srcOrd="1" destOrd="0" presId="urn:microsoft.com/office/officeart/2005/8/layout/hierarchy1"/>
    <dgm:cxn modelId="{C4701462-705E-43DA-8BDF-D40F8628F943}" type="presParOf" srcId="{E8F325DD-A149-4C32-91B1-756195BB7AC0}" destId="{E1E78542-5F44-40B9-A307-E8B3CF7A3E0E}" srcOrd="1" destOrd="0" presId="urn:microsoft.com/office/officeart/2005/8/layout/hierarchy1"/>
    <dgm:cxn modelId="{0BEAB893-D776-47E6-8AC9-4B94959C954D}" type="presParOf" srcId="{E1E78542-5F44-40B9-A307-E8B3CF7A3E0E}" destId="{7770E0B1-4217-46E1-8DF7-82D33C9B1D9F}" srcOrd="0" destOrd="0" presId="urn:microsoft.com/office/officeart/2005/8/layout/hierarchy1"/>
    <dgm:cxn modelId="{1CA981BF-0A4D-4D45-8470-DED2E249C4AD}" type="presParOf" srcId="{E1E78542-5F44-40B9-A307-E8B3CF7A3E0E}" destId="{F09B7E74-BC8F-4247-A1B7-AAB9D66A4369}" srcOrd="1" destOrd="0" presId="urn:microsoft.com/office/officeart/2005/8/layout/hierarchy1"/>
    <dgm:cxn modelId="{BF050E6F-11E9-4EF4-96BF-24998D63A8E5}" type="presParOf" srcId="{F09B7E74-BC8F-4247-A1B7-AAB9D66A4369}" destId="{05B74241-8153-4F0A-8308-732363C6074C}" srcOrd="0" destOrd="0" presId="urn:microsoft.com/office/officeart/2005/8/layout/hierarchy1"/>
    <dgm:cxn modelId="{C70D6D7B-1AE6-4BC3-840E-92B9402C631E}" type="presParOf" srcId="{05B74241-8153-4F0A-8308-732363C6074C}" destId="{0D85403C-C581-4F23-9780-5E677E26D403}" srcOrd="0" destOrd="0" presId="urn:microsoft.com/office/officeart/2005/8/layout/hierarchy1"/>
    <dgm:cxn modelId="{66AAE8CD-21D5-4F6B-A86A-2F18E86E0B39}" type="presParOf" srcId="{05B74241-8153-4F0A-8308-732363C6074C}" destId="{B4CC5CE0-4824-4F8F-ADE7-65E308EF8549}" srcOrd="1" destOrd="0" presId="urn:microsoft.com/office/officeart/2005/8/layout/hierarchy1"/>
    <dgm:cxn modelId="{6953750A-8EF8-4F9F-827E-E4903CC88B41}" type="presParOf" srcId="{F09B7E74-BC8F-4247-A1B7-AAB9D66A4369}" destId="{3ECDBBF7-3B62-4CA2-8DCA-8F4135B20576}" srcOrd="1" destOrd="0" presId="urn:microsoft.com/office/officeart/2005/8/layout/hierarchy1"/>
    <dgm:cxn modelId="{F8CA4610-B951-4F7B-B8D0-C5CB515C2560}" type="presParOf" srcId="{3ECDBBF7-3B62-4CA2-8DCA-8F4135B20576}" destId="{2B7C5EC1-7446-4377-8AFF-83C972E6435A}" srcOrd="0" destOrd="0" presId="urn:microsoft.com/office/officeart/2005/8/layout/hierarchy1"/>
    <dgm:cxn modelId="{E2F416B9-128E-4C8B-BF85-769597F59B0E}" type="presParOf" srcId="{3ECDBBF7-3B62-4CA2-8DCA-8F4135B20576}" destId="{4AD22BFC-D353-4748-BD05-B0EFE7D33D7D}" srcOrd="1" destOrd="0" presId="urn:microsoft.com/office/officeart/2005/8/layout/hierarchy1"/>
    <dgm:cxn modelId="{64B0935C-6B7D-4756-AE9C-A3ED44176BEE}" type="presParOf" srcId="{4AD22BFC-D353-4748-BD05-B0EFE7D33D7D}" destId="{AE09C681-8FC2-4883-8366-95A6D54FF2FE}" srcOrd="0" destOrd="0" presId="urn:microsoft.com/office/officeart/2005/8/layout/hierarchy1"/>
    <dgm:cxn modelId="{3928C775-855C-4F44-B306-4D764C4473B2}" type="presParOf" srcId="{AE09C681-8FC2-4883-8366-95A6D54FF2FE}" destId="{FFD77CDA-1616-4076-8FD8-91C9EC9C4055}" srcOrd="0" destOrd="0" presId="urn:microsoft.com/office/officeart/2005/8/layout/hierarchy1"/>
    <dgm:cxn modelId="{0D2B3EF7-F85D-4499-A06B-F29A325C0488}" type="presParOf" srcId="{AE09C681-8FC2-4883-8366-95A6D54FF2FE}" destId="{D93A60FA-9E8A-4C41-B9FF-168D5213ADC3}" srcOrd="1" destOrd="0" presId="urn:microsoft.com/office/officeart/2005/8/layout/hierarchy1"/>
    <dgm:cxn modelId="{8EEA3255-8FE7-45D5-AB1F-77A6AA0C941B}" type="presParOf" srcId="{4AD22BFC-D353-4748-BD05-B0EFE7D33D7D}" destId="{4D647F41-1635-4DDE-9C83-4463580F5D10}" srcOrd="1" destOrd="0" presId="urn:microsoft.com/office/officeart/2005/8/layout/hierarchy1"/>
    <dgm:cxn modelId="{0706B9BA-FDAD-4E63-8C3C-1091932A3DAE}" type="presParOf" srcId="{E1E78542-5F44-40B9-A307-E8B3CF7A3E0E}" destId="{ED25027D-2063-43D0-9CE8-B72C1C78F707}" srcOrd="2" destOrd="0" presId="urn:microsoft.com/office/officeart/2005/8/layout/hierarchy1"/>
    <dgm:cxn modelId="{5B257626-2F9A-4B75-82E4-641F37A5F253}" type="presParOf" srcId="{E1E78542-5F44-40B9-A307-E8B3CF7A3E0E}" destId="{A35545A3-B3AA-46E7-9493-6CD974DCA80F}" srcOrd="3" destOrd="0" presId="urn:microsoft.com/office/officeart/2005/8/layout/hierarchy1"/>
    <dgm:cxn modelId="{A43E253C-536C-49A4-B7E2-03C84CE6C7B5}" type="presParOf" srcId="{A35545A3-B3AA-46E7-9493-6CD974DCA80F}" destId="{56A63164-D996-40AB-BA17-4CABFC0CBD30}" srcOrd="0" destOrd="0" presId="urn:microsoft.com/office/officeart/2005/8/layout/hierarchy1"/>
    <dgm:cxn modelId="{880B8D79-5650-4A85-A5C0-96445F2BD5EA}" type="presParOf" srcId="{56A63164-D996-40AB-BA17-4CABFC0CBD30}" destId="{02AEFF56-1126-4105-95A1-E729D2A7C0AA}" srcOrd="0" destOrd="0" presId="urn:microsoft.com/office/officeart/2005/8/layout/hierarchy1"/>
    <dgm:cxn modelId="{5D409582-8C83-474E-A1ED-0D6FBFE93F16}" type="presParOf" srcId="{56A63164-D996-40AB-BA17-4CABFC0CBD30}" destId="{2FB06B60-7ADD-468E-9321-92965DD27379}" srcOrd="1" destOrd="0" presId="urn:microsoft.com/office/officeart/2005/8/layout/hierarchy1"/>
    <dgm:cxn modelId="{57BEE1F4-7D63-47F0-B91C-4E68DCB009E1}" type="presParOf" srcId="{A35545A3-B3AA-46E7-9493-6CD974DCA80F}" destId="{EC869A2E-F2D7-470A-84D8-BC776613B290}" srcOrd="1" destOrd="0" presId="urn:microsoft.com/office/officeart/2005/8/layout/hierarchy1"/>
    <dgm:cxn modelId="{4BD8D77B-2CFE-4735-845E-F8F81E646582}" type="presParOf" srcId="{EC869A2E-F2D7-470A-84D8-BC776613B290}" destId="{C810B79D-3959-4513-BFB4-A33C10FED35B}" srcOrd="0" destOrd="0" presId="urn:microsoft.com/office/officeart/2005/8/layout/hierarchy1"/>
    <dgm:cxn modelId="{F09FF5D3-0D8D-4D81-82D2-3A94AA8F0684}" type="presParOf" srcId="{EC869A2E-F2D7-470A-84D8-BC776613B290}" destId="{BE9B1483-3591-4F23-A0DC-8E071F2BF083}" srcOrd="1" destOrd="0" presId="urn:microsoft.com/office/officeart/2005/8/layout/hierarchy1"/>
    <dgm:cxn modelId="{AD90058A-E0D7-401B-8CB4-70BF3DE75577}" type="presParOf" srcId="{BE9B1483-3591-4F23-A0DC-8E071F2BF083}" destId="{4BC89588-B1BD-442C-86F2-0406D19E18E6}" srcOrd="0" destOrd="0" presId="urn:microsoft.com/office/officeart/2005/8/layout/hierarchy1"/>
    <dgm:cxn modelId="{A141A557-8E59-4855-9B32-8D038D5626CE}" type="presParOf" srcId="{4BC89588-B1BD-442C-86F2-0406D19E18E6}" destId="{BC0B54C6-03B6-4494-9372-533DDC80A3E6}" srcOrd="0" destOrd="0" presId="urn:microsoft.com/office/officeart/2005/8/layout/hierarchy1"/>
    <dgm:cxn modelId="{0067040D-0CC9-4294-8A7B-0DF731CF7790}" type="presParOf" srcId="{4BC89588-B1BD-442C-86F2-0406D19E18E6}" destId="{1BC1CBCA-0F0C-4319-935D-B19CE9739615}" srcOrd="1" destOrd="0" presId="urn:microsoft.com/office/officeart/2005/8/layout/hierarchy1"/>
    <dgm:cxn modelId="{1FF81244-874D-44ED-9C6D-C6FFD6370523}" type="presParOf" srcId="{BE9B1483-3591-4F23-A0DC-8E071F2BF083}" destId="{D2BD9A7D-831A-48A1-B132-539E48587423}" srcOrd="1" destOrd="0" presId="urn:microsoft.com/office/officeart/2005/8/layout/hierarchy1"/>
    <dgm:cxn modelId="{2817C616-0705-45F3-9D2D-DDE82C814DF8}" type="presParOf" srcId="{E1E78542-5F44-40B9-A307-E8B3CF7A3E0E}" destId="{4BD29144-36E3-46FE-9AE3-4880C2757FBB}" srcOrd="4" destOrd="0" presId="urn:microsoft.com/office/officeart/2005/8/layout/hierarchy1"/>
    <dgm:cxn modelId="{7A82BCCA-E739-411A-9369-4CF406068DFA}" type="presParOf" srcId="{E1E78542-5F44-40B9-A307-E8B3CF7A3E0E}" destId="{E25C699C-8CDA-4A71-AA96-908E8359574F}" srcOrd="5" destOrd="0" presId="urn:microsoft.com/office/officeart/2005/8/layout/hierarchy1"/>
    <dgm:cxn modelId="{B0D48494-9A4B-419D-88F7-43EFB43AB83F}" type="presParOf" srcId="{E25C699C-8CDA-4A71-AA96-908E8359574F}" destId="{FF149D13-D58D-45D5-BF2F-1DD50651F10E}" srcOrd="0" destOrd="0" presId="urn:microsoft.com/office/officeart/2005/8/layout/hierarchy1"/>
    <dgm:cxn modelId="{66AEDA30-8139-460B-A620-E54A4540453C}" type="presParOf" srcId="{FF149D13-D58D-45D5-BF2F-1DD50651F10E}" destId="{7F61DFF8-343C-47AD-9BD4-D08A7CD0D75E}" srcOrd="0" destOrd="0" presId="urn:microsoft.com/office/officeart/2005/8/layout/hierarchy1"/>
    <dgm:cxn modelId="{14BF95A6-06E2-40F8-93B7-5FB2980D1E24}" type="presParOf" srcId="{FF149D13-D58D-45D5-BF2F-1DD50651F10E}" destId="{2D622D58-CBAE-4011-9A5D-48C57D32E7A4}" srcOrd="1" destOrd="0" presId="urn:microsoft.com/office/officeart/2005/8/layout/hierarchy1"/>
    <dgm:cxn modelId="{9C755481-CB04-435A-A870-6C3AE3007FA9}" type="presParOf" srcId="{E25C699C-8CDA-4A71-AA96-908E8359574F}" destId="{31CFAB0B-1C94-483B-A208-E85A60B825EE}" srcOrd="1" destOrd="0" presId="urn:microsoft.com/office/officeart/2005/8/layout/hierarchy1"/>
    <dgm:cxn modelId="{F47272C1-EC76-4B88-8CAD-0F01AF709612}" type="presParOf" srcId="{31CFAB0B-1C94-483B-A208-E85A60B825EE}" destId="{F5201CB7-D394-41BC-A24F-5EF4F84678C5}" srcOrd="0" destOrd="0" presId="urn:microsoft.com/office/officeart/2005/8/layout/hierarchy1"/>
    <dgm:cxn modelId="{8E57239D-1654-41F2-A792-BCEDDB20D870}" type="presParOf" srcId="{31CFAB0B-1C94-483B-A208-E85A60B825EE}" destId="{03530A17-42E5-4270-BE86-50E96C7F805E}" srcOrd="1" destOrd="0" presId="urn:microsoft.com/office/officeart/2005/8/layout/hierarchy1"/>
    <dgm:cxn modelId="{EDE84779-9D12-4D2E-86C3-D37179DC062B}" type="presParOf" srcId="{03530A17-42E5-4270-BE86-50E96C7F805E}" destId="{FA33FF53-1620-4FF4-94E5-286EA30038C5}" srcOrd="0" destOrd="0" presId="urn:microsoft.com/office/officeart/2005/8/layout/hierarchy1"/>
    <dgm:cxn modelId="{57D90330-1A16-469B-A315-C54DD0BB92FA}" type="presParOf" srcId="{FA33FF53-1620-4FF4-94E5-286EA30038C5}" destId="{B02D9B90-B205-4955-88FF-8A597A44E125}" srcOrd="0" destOrd="0" presId="urn:microsoft.com/office/officeart/2005/8/layout/hierarchy1"/>
    <dgm:cxn modelId="{BDC64F71-27A3-4290-BCFD-E51DB567D3DE}" type="presParOf" srcId="{FA33FF53-1620-4FF4-94E5-286EA30038C5}" destId="{541CF832-38C1-4539-9EF9-954BC672F424}" srcOrd="1" destOrd="0" presId="urn:microsoft.com/office/officeart/2005/8/layout/hierarchy1"/>
    <dgm:cxn modelId="{869D40C8-EA49-42E6-A3F1-24881FC2FAC7}" type="presParOf" srcId="{03530A17-42E5-4270-BE86-50E96C7F805E}" destId="{0EC20CC2-F90B-437E-979C-0590EAA025B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181421-B973-443F-BA92-E876EDB8FC5E}" type="doc">
      <dgm:prSet loTypeId="urn:microsoft.com/office/officeart/2005/8/layout/hierarchy1" loCatId="hierarchy" qsTypeId="urn:microsoft.com/office/officeart/2005/8/quickstyle/simple1" qsCatId="simple" csTypeId="urn:microsoft.com/office/officeart/2005/8/colors/accent5_2" csCatId="accent5" phldr="1"/>
      <dgm:spPr/>
      <dgm:t>
        <a:bodyPr/>
        <a:lstStyle/>
        <a:p>
          <a:endParaRPr lang="zh-CN" altLang="en-US"/>
        </a:p>
      </dgm:t>
    </dgm:pt>
    <dgm:pt modelId="{1001D7B4-11CC-49F7-AC60-49DCD7501429}">
      <dgm:prSet phldrT="[文本]" custT="1"/>
      <dgm:spPr/>
      <dgm:t>
        <a:bodyPr/>
        <a:lstStyle/>
        <a:p>
          <a:r>
            <a:rPr lang="zh-CN" altLang="en-US" sz="2400" dirty="0">
              <a:latin typeface="微软雅黑" panose="020B0503020204020204" pitchFamily="34" charset="-122"/>
              <a:ea typeface="微软雅黑" panose="020B0503020204020204" pitchFamily="34" charset="-122"/>
            </a:rPr>
            <a:t>朋友圈求赞</a:t>
          </a:r>
        </a:p>
      </dgm:t>
    </dgm:pt>
    <dgm:pt modelId="{BFAC5E86-4FFF-4C0B-A27D-A4B4456A97A4}" type="parTrans" cxnId="{3B07A80C-3BE0-4A7A-8B76-54AD9C4771D3}">
      <dgm:prSet/>
      <dgm:spPr/>
      <dgm:t>
        <a:bodyPr/>
        <a:lstStyle/>
        <a:p>
          <a:endParaRPr lang="zh-CN" altLang="en-US"/>
        </a:p>
      </dgm:t>
    </dgm:pt>
    <dgm:pt modelId="{3C473248-2EFF-4792-8EA8-EFDCCDFA067B}" type="sibTrans" cxnId="{3B07A80C-3BE0-4A7A-8B76-54AD9C4771D3}">
      <dgm:prSet/>
      <dgm:spPr/>
      <dgm:t>
        <a:bodyPr/>
        <a:lstStyle/>
        <a:p>
          <a:endParaRPr lang="zh-CN" altLang="en-US"/>
        </a:p>
      </dgm:t>
    </dgm:pt>
    <dgm:pt modelId="{F2CB8302-9AE3-4541-9C3A-04710A67F15A}">
      <dgm:prSet phldrT="[文本]" custT="1"/>
      <dgm:spPr/>
      <dgm:t>
        <a:bodyPr/>
        <a:lstStyle/>
        <a:p>
          <a:r>
            <a:rPr lang="zh-CN" altLang="en-US" sz="2200" dirty="0">
              <a:latin typeface="微软雅黑" panose="020B0503020204020204" pitchFamily="34" charset="-122"/>
              <a:ea typeface="微软雅黑" panose="020B0503020204020204" pitchFamily="34" charset="-122"/>
            </a:rPr>
            <a:t>包含哪些数据项（定义数据类型）</a:t>
          </a:r>
        </a:p>
      </dgm:t>
    </dgm:pt>
    <dgm:pt modelId="{30B7BD44-D5AF-4261-81E7-41724D0AB04C}" type="parTrans" cxnId="{D391779F-4571-4F17-B352-29940B71F59E}">
      <dgm:prSet/>
      <dgm:spPr/>
      <dgm:t>
        <a:bodyPr/>
        <a:lstStyle/>
        <a:p>
          <a:endParaRPr lang="zh-CN" altLang="en-US"/>
        </a:p>
      </dgm:t>
    </dgm:pt>
    <dgm:pt modelId="{76B11992-03EB-4DE6-A9DC-EF046869574A}" type="sibTrans" cxnId="{D391779F-4571-4F17-B352-29940B71F59E}">
      <dgm:prSet/>
      <dgm:spPr/>
      <dgm:t>
        <a:bodyPr/>
        <a:lstStyle/>
        <a:p>
          <a:endParaRPr lang="zh-CN" altLang="en-US"/>
        </a:p>
      </dgm:t>
    </dgm:pt>
    <dgm:pt modelId="{DA56BEA6-FD8A-4DB7-BBFD-F98D8A42932A}">
      <dgm:prSet phldrT="[文本]" custT="1"/>
      <dgm:spPr/>
      <dgm:t>
        <a:bodyPr/>
        <a:lstStyle/>
        <a:p>
          <a:r>
            <a:rPr lang="zh-CN" altLang="en-US" sz="2400" dirty="0">
              <a:latin typeface="微软雅黑" panose="020B0503020204020204" pitchFamily="34" charset="-122"/>
              <a:ea typeface="微软雅黑" panose="020B0503020204020204" pitchFamily="34" charset="-122"/>
            </a:rPr>
            <a:t>朋友圈什么关系</a:t>
          </a:r>
        </a:p>
      </dgm:t>
    </dgm:pt>
    <dgm:pt modelId="{8462628C-9BE1-4DE7-AD85-1CFAABD1BEEB}" type="parTrans" cxnId="{BAA1D979-0803-4122-BDCF-52DFC9F90FFC}">
      <dgm:prSet/>
      <dgm:spPr/>
      <dgm:t>
        <a:bodyPr/>
        <a:lstStyle/>
        <a:p>
          <a:endParaRPr lang="zh-CN" altLang="en-US"/>
        </a:p>
      </dgm:t>
    </dgm:pt>
    <dgm:pt modelId="{2D21278D-BD9E-4735-A490-BA848811BB1C}" type="sibTrans" cxnId="{BAA1D979-0803-4122-BDCF-52DFC9F90FFC}">
      <dgm:prSet/>
      <dgm:spPr/>
      <dgm:t>
        <a:bodyPr/>
        <a:lstStyle/>
        <a:p>
          <a:endParaRPr lang="zh-CN" altLang="en-US"/>
        </a:p>
      </dgm:t>
    </dgm:pt>
    <dgm:pt modelId="{E1F0E22B-1199-4045-AF5E-8A1C31CE83CF}">
      <dgm:prSet phldrT="[文本]" custT="1"/>
      <dgm:spPr/>
      <dgm:t>
        <a:bodyPr/>
        <a:lstStyle/>
        <a:p>
          <a:r>
            <a:rPr lang="zh-CN" altLang="en-US" sz="2200" dirty="0">
              <a:latin typeface="微软雅黑" panose="020B0503020204020204" pitchFamily="34" charset="-122"/>
              <a:ea typeface="微软雅黑" panose="020B0503020204020204" pitchFamily="34" charset="-122"/>
            </a:rPr>
            <a:t>怎么存储朋友关系（选存储结构）</a:t>
          </a:r>
        </a:p>
      </dgm:t>
    </dgm:pt>
    <dgm:pt modelId="{FD3A49F4-1068-4D13-B9FA-3AE26CCC3261}" type="parTrans" cxnId="{D067F21D-FC53-4DEF-B5C8-1B90B7A370DE}">
      <dgm:prSet/>
      <dgm:spPr/>
      <dgm:t>
        <a:bodyPr/>
        <a:lstStyle/>
        <a:p>
          <a:endParaRPr lang="zh-CN" altLang="en-US"/>
        </a:p>
      </dgm:t>
    </dgm:pt>
    <dgm:pt modelId="{FFDBC6E2-C37C-4B7A-8FB5-CD3F541A9CD0}" type="sibTrans" cxnId="{D067F21D-FC53-4DEF-B5C8-1B90B7A370DE}">
      <dgm:prSet/>
      <dgm:spPr/>
      <dgm:t>
        <a:bodyPr/>
        <a:lstStyle/>
        <a:p>
          <a:endParaRPr lang="zh-CN" altLang="en-US"/>
        </a:p>
      </dgm:t>
    </dgm:pt>
    <dgm:pt modelId="{1C51BFF5-F240-4C94-86F5-ED1C303262A4}">
      <dgm:prSet phldrT="[文本]" custT="1"/>
      <dgm:spPr/>
      <dgm:t>
        <a:bodyPr/>
        <a:lstStyle/>
        <a:p>
          <a:r>
            <a:rPr lang="zh-CN" altLang="en-US" sz="2400" dirty="0">
              <a:latin typeface="微软雅黑" panose="020B0503020204020204" pitchFamily="34" charset="-122"/>
              <a:ea typeface="微软雅黑" panose="020B0503020204020204" pitchFamily="34" charset="-122"/>
            </a:rPr>
            <a:t>微信号</a:t>
          </a:r>
        </a:p>
      </dgm:t>
    </dgm:pt>
    <dgm:pt modelId="{F77D744A-46AC-4A98-B8AE-B3DB6EA9C305}" type="sibTrans" cxnId="{328121C5-3CFD-45A3-A69D-3FCEF4D4F100}">
      <dgm:prSet/>
      <dgm:spPr/>
      <dgm:t>
        <a:bodyPr/>
        <a:lstStyle/>
        <a:p>
          <a:endParaRPr lang="zh-CN" altLang="en-US"/>
        </a:p>
      </dgm:t>
    </dgm:pt>
    <dgm:pt modelId="{D76BFCE0-7340-4754-B733-5AE4A097EE5C}" type="parTrans" cxnId="{328121C5-3CFD-45A3-A69D-3FCEF4D4F100}">
      <dgm:prSet/>
      <dgm:spPr/>
      <dgm:t>
        <a:bodyPr/>
        <a:lstStyle/>
        <a:p>
          <a:endParaRPr lang="zh-CN" altLang="en-US"/>
        </a:p>
      </dgm:t>
    </dgm:pt>
    <dgm:pt modelId="{318A5601-FFFC-4158-A304-B2A23EEB518F}">
      <dgm:prSet custT="1"/>
      <dgm:spPr/>
      <dgm:t>
        <a:bodyPr/>
        <a:lstStyle/>
        <a:p>
          <a:r>
            <a:rPr lang="zh-CN" altLang="en-US" sz="2400" dirty="0">
              <a:latin typeface="微软雅黑" panose="020B0503020204020204" pitchFamily="34" charset="-122"/>
              <a:ea typeface="微软雅黑" panose="020B0503020204020204" pitchFamily="34" charset="-122"/>
            </a:rPr>
            <a:t>操作</a:t>
          </a:r>
        </a:p>
      </dgm:t>
    </dgm:pt>
    <dgm:pt modelId="{02146A96-80BF-4AC6-BA93-8A247393AFFC}" type="parTrans" cxnId="{7AB6D69F-12B5-4E46-A640-B98B4DD89D43}">
      <dgm:prSet/>
      <dgm:spPr/>
      <dgm:t>
        <a:bodyPr/>
        <a:lstStyle/>
        <a:p>
          <a:endParaRPr lang="zh-CN" altLang="en-US"/>
        </a:p>
      </dgm:t>
    </dgm:pt>
    <dgm:pt modelId="{09F910BC-257C-4728-B2D5-DA18E297F065}" type="sibTrans" cxnId="{7AB6D69F-12B5-4E46-A640-B98B4DD89D43}">
      <dgm:prSet/>
      <dgm:spPr/>
      <dgm:t>
        <a:bodyPr/>
        <a:lstStyle/>
        <a:p>
          <a:endParaRPr lang="zh-CN" altLang="en-US"/>
        </a:p>
      </dgm:t>
    </dgm:pt>
    <dgm:pt modelId="{938B2DBA-F0C7-4BA1-8E3D-3EB9846663E0}">
      <dgm:prSet custT="1"/>
      <dgm:spPr/>
      <dgm:t>
        <a:bodyPr/>
        <a:lstStyle/>
        <a:p>
          <a:r>
            <a:rPr lang="zh-CN" altLang="en-US" sz="2200" dirty="0">
              <a:latin typeface="微软雅黑" panose="020B0503020204020204" pitchFamily="34" charset="-122"/>
              <a:ea typeface="微软雅黑" panose="020B0503020204020204" pitchFamily="34" charset="-122"/>
            </a:rPr>
            <a:t>预计最终会获得多少点赞</a:t>
          </a:r>
        </a:p>
      </dgm:t>
    </dgm:pt>
    <dgm:pt modelId="{76F38831-91AA-4CCA-8709-7B6BD71E0CF4}" type="parTrans" cxnId="{51EC27C0-19A7-48D1-B213-F1D556ACB4EF}">
      <dgm:prSet/>
      <dgm:spPr/>
      <dgm:t>
        <a:bodyPr/>
        <a:lstStyle/>
        <a:p>
          <a:endParaRPr lang="zh-CN" altLang="en-US"/>
        </a:p>
      </dgm:t>
    </dgm:pt>
    <dgm:pt modelId="{8B7F762C-9BD8-403E-89E7-D3288AF40FE2}" type="sibTrans" cxnId="{51EC27C0-19A7-48D1-B213-F1D556ACB4EF}">
      <dgm:prSet/>
      <dgm:spPr/>
      <dgm:t>
        <a:bodyPr/>
        <a:lstStyle/>
        <a:p>
          <a:endParaRPr lang="zh-CN" altLang="en-US"/>
        </a:p>
      </dgm:t>
    </dgm:pt>
    <dgm:pt modelId="{FC82C44F-0917-4D99-81FC-2D59C923268C}" type="pres">
      <dgm:prSet presAssocID="{B9181421-B973-443F-BA92-E876EDB8FC5E}" presName="hierChild1" presStyleCnt="0">
        <dgm:presLayoutVars>
          <dgm:chPref val="1"/>
          <dgm:dir/>
          <dgm:animOne val="branch"/>
          <dgm:animLvl val="lvl"/>
          <dgm:resizeHandles/>
        </dgm:presLayoutVars>
      </dgm:prSet>
      <dgm:spPr/>
    </dgm:pt>
    <dgm:pt modelId="{E8F325DD-A149-4C32-91B1-756195BB7AC0}" type="pres">
      <dgm:prSet presAssocID="{1001D7B4-11CC-49F7-AC60-49DCD7501429}" presName="hierRoot1" presStyleCnt="0"/>
      <dgm:spPr/>
    </dgm:pt>
    <dgm:pt modelId="{7B4EE4ED-E2EF-416A-8603-DD7E2721BCA3}" type="pres">
      <dgm:prSet presAssocID="{1001D7B4-11CC-49F7-AC60-49DCD7501429}" presName="composite" presStyleCnt="0"/>
      <dgm:spPr/>
    </dgm:pt>
    <dgm:pt modelId="{3FCF8385-A44F-43F8-8043-BF697379EEC5}" type="pres">
      <dgm:prSet presAssocID="{1001D7B4-11CC-49F7-AC60-49DCD7501429}" presName="background" presStyleLbl="node0" presStyleIdx="0" presStyleCnt="1"/>
      <dgm:spPr/>
    </dgm:pt>
    <dgm:pt modelId="{8B554952-6C5D-413D-98DC-05B3020701D8}" type="pres">
      <dgm:prSet presAssocID="{1001D7B4-11CC-49F7-AC60-49DCD7501429}" presName="text" presStyleLbl="fgAcc0" presStyleIdx="0" presStyleCnt="1">
        <dgm:presLayoutVars>
          <dgm:chPref val="3"/>
        </dgm:presLayoutVars>
      </dgm:prSet>
      <dgm:spPr/>
    </dgm:pt>
    <dgm:pt modelId="{E1E78542-5F44-40B9-A307-E8B3CF7A3E0E}" type="pres">
      <dgm:prSet presAssocID="{1001D7B4-11CC-49F7-AC60-49DCD7501429}" presName="hierChild2" presStyleCnt="0"/>
      <dgm:spPr/>
    </dgm:pt>
    <dgm:pt modelId="{7770E0B1-4217-46E1-8DF7-82D33C9B1D9F}" type="pres">
      <dgm:prSet presAssocID="{D76BFCE0-7340-4754-B733-5AE4A097EE5C}" presName="Name10" presStyleLbl="parChTrans1D2" presStyleIdx="0" presStyleCnt="3"/>
      <dgm:spPr/>
    </dgm:pt>
    <dgm:pt modelId="{F09B7E74-BC8F-4247-A1B7-AAB9D66A4369}" type="pres">
      <dgm:prSet presAssocID="{1C51BFF5-F240-4C94-86F5-ED1C303262A4}" presName="hierRoot2" presStyleCnt="0"/>
      <dgm:spPr/>
    </dgm:pt>
    <dgm:pt modelId="{05B74241-8153-4F0A-8308-732363C6074C}" type="pres">
      <dgm:prSet presAssocID="{1C51BFF5-F240-4C94-86F5-ED1C303262A4}" presName="composite2" presStyleCnt="0"/>
      <dgm:spPr/>
    </dgm:pt>
    <dgm:pt modelId="{0D85403C-C581-4F23-9780-5E677E26D403}" type="pres">
      <dgm:prSet presAssocID="{1C51BFF5-F240-4C94-86F5-ED1C303262A4}" presName="background2" presStyleLbl="node2" presStyleIdx="0" presStyleCnt="3"/>
      <dgm:spPr/>
    </dgm:pt>
    <dgm:pt modelId="{B4CC5CE0-4824-4F8F-ADE7-65E308EF8549}" type="pres">
      <dgm:prSet presAssocID="{1C51BFF5-F240-4C94-86F5-ED1C303262A4}" presName="text2" presStyleLbl="fgAcc2" presStyleIdx="0" presStyleCnt="3">
        <dgm:presLayoutVars>
          <dgm:chPref val="3"/>
        </dgm:presLayoutVars>
      </dgm:prSet>
      <dgm:spPr/>
    </dgm:pt>
    <dgm:pt modelId="{3ECDBBF7-3B62-4CA2-8DCA-8F4135B20576}" type="pres">
      <dgm:prSet presAssocID="{1C51BFF5-F240-4C94-86F5-ED1C303262A4}" presName="hierChild3" presStyleCnt="0"/>
      <dgm:spPr/>
    </dgm:pt>
    <dgm:pt modelId="{2B7C5EC1-7446-4377-8AFF-83C972E6435A}" type="pres">
      <dgm:prSet presAssocID="{30B7BD44-D5AF-4261-81E7-41724D0AB04C}" presName="Name17" presStyleLbl="parChTrans1D3" presStyleIdx="0" presStyleCnt="3"/>
      <dgm:spPr/>
    </dgm:pt>
    <dgm:pt modelId="{4AD22BFC-D353-4748-BD05-B0EFE7D33D7D}" type="pres">
      <dgm:prSet presAssocID="{F2CB8302-9AE3-4541-9C3A-04710A67F15A}" presName="hierRoot3" presStyleCnt="0"/>
      <dgm:spPr/>
    </dgm:pt>
    <dgm:pt modelId="{AE09C681-8FC2-4883-8366-95A6D54FF2FE}" type="pres">
      <dgm:prSet presAssocID="{F2CB8302-9AE3-4541-9C3A-04710A67F15A}" presName="composite3" presStyleCnt="0"/>
      <dgm:spPr/>
    </dgm:pt>
    <dgm:pt modelId="{FFD77CDA-1616-4076-8FD8-91C9EC9C4055}" type="pres">
      <dgm:prSet presAssocID="{F2CB8302-9AE3-4541-9C3A-04710A67F15A}" presName="background3" presStyleLbl="node3" presStyleIdx="0" presStyleCnt="3"/>
      <dgm:spPr/>
    </dgm:pt>
    <dgm:pt modelId="{D93A60FA-9E8A-4C41-B9FF-168D5213ADC3}" type="pres">
      <dgm:prSet presAssocID="{F2CB8302-9AE3-4541-9C3A-04710A67F15A}" presName="text3" presStyleLbl="fgAcc3" presStyleIdx="0" presStyleCnt="3">
        <dgm:presLayoutVars>
          <dgm:chPref val="3"/>
        </dgm:presLayoutVars>
      </dgm:prSet>
      <dgm:spPr/>
    </dgm:pt>
    <dgm:pt modelId="{4D647F41-1635-4DDE-9C83-4463580F5D10}" type="pres">
      <dgm:prSet presAssocID="{F2CB8302-9AE3-4541-9C3A-04710A67F15A}" presName="hierChild4" presStyleCnt="0"/>
      <dgm:spPr/>
    </dgm:pt>
    <dgm:pt modelId="{4BD29144-36E3-46FE-9AE3-4880C2757FBB}" type="pres">
      <dgm:prSet presAssocID="{8462628C-9BE1-4DE7-AD85-1CFAABD1BEEB}" presName="Name10" presStyleLbl="parChTrans1D2" presStyleIdx="1" presStyleCnt="3"/>
      <dgm:spPr/>
    </dgm:pt>
    <dgm:pt modelId="{E25C699C-8CDA-4A71-AA96-908E8359574F}" type="pres">
      <dgm:prSet presAssocID="{DA56BEA6-FD8A-4DB7-BBFD-F98D8A42932A}" presName="hierRoot2" presStyleCnt="0"/>
      <dgm:spPr/>
    </dgm:pt>
    <dgm:pt modelId="{FF149D13-D58D-45D5-BF2F-1DD50651F10E}" type="pres">
      <dgm:prSet presAssocID="{DA56BEA6-FD8A-4DB7-BBFD-F98D8A42932A}" presName="composite2" presStyleCnt="0"/>
      <dgm:spPr/>
    </dgm:pt>
    <dgm:pt modelId="{7F61DFF8-343C-47AD-9BD4-D08A7CD0D75E}" type="pres">
      <dgm:prSet presAssocID="{DA56BEA6-FD8A-4DB7-BBFD-F98D8A42932A}" presName="background2" presStyleLbl="node2" presStyleIdx="1" presStyleCnt="3"/>
      <dgm:spPr/>
    </dgm:pt>
    <dgm:pt modelId="{2D622D58-CBAE-4011-9A5D-48C57D32E7A4}" type="pres">
      <dgm:prSet presAssocID="{DA56BEA6-FD8A-4DB7-BBFD-F98D8A42932A}" presName="text2" presStyleLbl="fgAcc2" presStyleIdx="1" presStyleCnt="3">
        <dgm:presLayoutVars>
          <dgm:chPref val="3"/>
        </dgm:presLayoutVars>
      </dgm:prSet>
      <dgm:spPr/>
    </dgm:pt>
    <dgm:pt modelId="{31CFAB0B-1C94-483B-A208-E85A60B825EE}" type="pres">
      <dgm:prSet presAssocID="{DA56BEA6-FD8A-4DB7-BBFD-F98D8A42932A}" presName="hierChild3" presStyleCnt="0"/>
      <dgm:spPr/>
    </dgm:pt>
    <dgm:pt modelId="{F5201CB7-D394-41BC-A24F-5EF4F84678C5}" type="pres">
      <dgm:prSet presAssocID="{FD3A49F4-1068-4D13-B9FA-3AE26CCC3261}" presName="Name17" presStyleLbl="parChTrans1D3" presStyleIdx="1" presStyleCnt="3"/>
      <dgm:spPr/>
    </dgm:pt>
    <dgm:pt modelId="{03530A17-42E5-4270-BE86-50E96C7F805E}" type="pres">
      <dgm:prSet presAssocID="{E1F0E22B-1199-4045-AF5E-8A1C31CE83CF}" presName="hierRoot3" presStyleCnt="0"/>
      <dgm:spPr/>
    </dgm:pt>
    <dgm:pt modelId="{FA33FF53-1620-4FF4-94E5-286EA30038C5}" type="pres">
      <dgm:prSet presAssocID="{E1F0E22B-1199-4045-AF5E-8A1C31CE83CF}" presName="composite3" presStyleCnt="0"/>
      <dgm:spPr/>
    </dgm:pt>
    <dgm:pt modelId="{B02D9B90-B205-4955-88FF-8A597A44E125}" type="pres">
      <dgm:prSet presAssocID="{E1F0E22B-1199-4045-AF5E-8A1C31CE83CF}" presName="background3" presStyleLbl="node3" presStyleIdx="1" presStyleCnt="3"/>
      <dgm:spPr/>
    </dgm:pt>
    <dgm:pt modelId="{541CF832-38C1-4539-9EF9-954BC672F424}" type="pres">
      <dgm:prSet presAssocID="{E1F0E22B-1199-4045-AF5E-8A1C31CE83CF}" presName="text3" presStyleLbl="fgAcc3" presStyleIdx="1" presStyleCnt="3">
        <dgm:presLayoutVars>
          <dgm:chPref val="3"/>
        </dgm:presLayoutVars>
      </dgm:prSet>
      <dgm:spPr/>
    </dgm:pt>
    <dgm:pt modelId="{0EC20CC2-F90B-437E-979C-0590EAA025BE}" type="pres">
      <dgm:prSet presAssocID="{E1F0E22B-1199-4045-AF5E-8A1C31CE83CF}" presName="hierChild4" presStyleCnt="0"/>
      <dgm:spPr/>
    </dgm:pt>
    <dgm:pt modelId="{30FC3421-128B-47EF-A09C-794E84C470A9}" type="pres">
      <dgm:prSet presAssocID="{02146A96-80BF-4AC6-BA93-8A247393AFFC}" presName="Name10" presStyleLbl="parChTrans1D2" presStyleIdx="2" presStyleCnt="3"/>
      <dgm:spPr/>
    </dgm:pt>
    <dgm:pt modelId="{14B4A996-DD8E-4542-A148-AB220D6E2D11}" type="pres">
      <dgm:prSet presAssocID="{318A5601-FFFC-4158-A304-B2A23EEB518F}" presName="hierRoot2" presStyleCnt="0"/>
      <dgm:spPr/>
    </dgm:pt>
    <dgm:pt modelId="{CFF70FEF-6865-457D-B60F-E5DA7E22A814}" type="pres">
      <dgm:prSet presAssocID="{318A5601-FFFC-4158-A304-B2A23EEB518F}" presName="composite2" presStyleCnt="0"/>
      <dgm:spPr/>
    </dgm:pt>
    <dgm:pt modelId="{3B9A8B99-CD3F-4B5C-9852-7C9E55A4373E}" type="pres">
      <dgm:prSet presAssocID="{318A5601-FFFC-4158-A304-B2A23EEB518F}" presName="background2" presStyleLbl="node2" presStyleIdx="2" presStyleCnt="3"/>
      <dgm:spPr/>
    </dgm:pt>
    <dgm:pt modelId="{00A70D94-B460-4962-802C-D80D9264DEDB}" type="pres">
      <dgm:prSet presAssocID="{318A5601-FFFC-4158-A304-B2A23EEB518F}" presName="text2" presStyleLbl="fgAcc2" presStyleIdx="2" presStyleCnt="3">
        <dgm:presLayoutVars>
          <dgm:chPref val="3"/>
        </dgm:presLayoutVars>
      </dgm:prSet>
      <dgm:spPr/>
    </dgm:pt>
    <dgm:pt modelId="{889589E7-9EEC-487D-837A-F791E642489B}" type="pres">
      <dgm:prSet presAssocID="{318A5601-FFFC-4158-A304-B2A23EEB518F}" presName="hierChild3" presStyleCnt="0"/>
      <dgm:spPr/>
    </dgm:pt>
    <dgm:pt modelId="{C1576A38-0792-4951-9F9E-78DF653329F4}" type="pres">
      <dgm:prSet presAssocID="{76F38831-91AA-4CCA-8709-7B6BD71E0CF4}" presName="Name17" presStyleLbl="parChTrans1D3" presStyleIdx="2" presStyleCnt="3"/>
      <dgm:spPr/>
    </dgm:pt>
    <dgm:pt modelId="{1B32A3DD-9045-4FA6-B529-4A337276FB85}" type="pres">
      <dgm:prSet presAssocID="{938B2DBA-F0C7-4BA1-8E3D-3EB9846663E0}" presName="hierRoot3" presStyleCnt="0"/>
      <dgm:spPr/>
    </dgm:pt>
    <dgm:pt modelId="{748FB657-8F9F-4A10-9F28-A2143732C92A}" type="pres">
      <dgm:prSet presAssocID="{938B2DBA-F0C7-4BA1-8E3D-3EB9846663E0}" presName="composite3" presStyleCnt="0"/>
      <dgm:spPr/>
    </dgm:pt>
    <dgm:pt modelId="{40A3EA61-168D-46F6-89E9-A18510E8947D}" type="pres">
      <dgm:prSet presAssocID="{938B2DBA-F0C7-4BA1-8E3D-3EB9846663E0}" presName="background3" presStyleLbl="node3" presStyleIdx="2" presStyleCnt="3"/>
      <dgm:spPr/>
    </dgm:pt>
    <dgm:pt modelId="{C3C4CC08-2BDC-4A73-8F13-35EE8E3372E7}" type="pres">
      <dgm:prSet presAssocID="{938B2DBA-F0C7-4BA1-8E3D-3EB9846663E0}" presName="text3" presStyleLbl="fgAcc3" presStyleIdx="2" presStyleCnt="3">
        <dgm:presLayoutVars>
          <dgm:chPref val="3"/>
        </dgm:presLayoutVars>
      </dgm:prSet>
      <dgm:spPr/>
    </dgm:pt>
    <dgm:pt modelId="{B4DE3D7B-08C1-47E1-AA4E-E3A9557678D1}" type="pres">
      <dgm:prSet presAssocID="{938B2DBA-F0C7-4BA1-8E3D-3EB9846663E0}" presName="hierChild4" presStyleCnt="0"/>
      <dgm:spPr/>
    </dgm:pt>
  </dgm:ptLst>
  <dgm:cxnLst>
    <dgm:cxn modelId="{F112F303-9C38-40B0-98BB-64CF4513D4D1}" type="presOf" srcId="{E1F0E22B-1199-4045-AF5E-8A1C31CE83CF}" destId="{541CF832-38C1-4539-9EF9-954BC672F424}" srcOrd="0" destOrd="0" presId="urn:microsoft.com/office/officeart/2005/8/layout/hierarchy1"/>
    <dgm:cxn modelId="{3B07A80C-3BE0-4A7A-8B76-54AD9C4771D3}" srcId="{B9181421-B973-443F-BA92-E876EDB8FC5E}" destId="{1001D7B4-11CC-49F7-AC60-49DCD7501429}" srcOrd="0" destOrd="0" parTransId="{BFAC5E86-4FFF-4C0B-A27D-A4B4456A97A4}" sibTransId="{3C473248-2EFF-4792-8EA8-EFDCCDFA067B}"/>
    <dgm:cxn modelId="{D067F21D-FC53-4DEF-B5C8-1B90B7A370DE}" srcId="{DA56BEA6-FD8A-4DB7-BBFD-F98D8A42932A}" destId="{E1F0E22B-1199-4045-AF5E-8A1C31CE83CF}" srcOrd="0" destOrd="0" parTransId="{FD3A49F4-1068-4D13-B9FA-3AE26CCC3261}" sibTransId="{FFDBC6E2-C37C-4B7A-8FB5-CD3F541A9CD0}"/>
    <dgm:cxn modelId="{8FE77440-5805-4D62-9AFE-A4A90E9AE7C8}" type="presOf" srcId="{1C51BFF5-F240-4C94-86F5-ED1C303262A4}" destId="{B4CC5CE0-4824-4F8F-ADE7-65E308EF8549}" srcOrd="0" destOrd="0" presId="urn:microsoft.com/office/officeart/2005/8/layout/hierarchy1"/>
    <dgm:cxn modelId="{C864DC6D-2E78-4C24-A91F-A7688FE6E144}" type="presOf" srcId="{FD3A49F4-1068-4D13-B9FA-3AE26CCC3261}" destId="{F5201CB7-D394-41BC-A24F-5EF4F84678C5}" srcOrd="0" destOrd="0" presId="urn:microsoft.com/office/officeart/2005/8/layout/hierarchy1"/>
    <dgm:cxn modelId="{81727E78-4ECD-4AA0-B6AF-7D59D61F2F87}" type="presOf" srcId="{F2CB8302-9AE3-4541-9C3A-04710A67F15A}" destId="{D93A60FA-9E8A-4C41-B9FF-168D5213ADC3}" srcOrd="0" destOrd="0" presId="urn:microsoft.com/office/officeart/2005/8/layout/hierarchy1"/>
    <dgm:cxn modelId="{BAA1D979-0803-4122-BDCF-52DFC9F90FFC}" srcId="{1001D7B4-11CC-49F7-AC60-49DCD7501429}" destId="{DA56BEA6-FD8A-4DB7-BBFD-F98D8A42932A}" srcOrd="1" destOrd="0" parTransId="{8462628C-9BE1-4DE7-AD85-1CFAABD1BEEB}" sibTransId="{2D21278D-BD9E-4735-A490-BA848811BB1C}"/>
    <dgm:cxn modelId="{F20AEF98-7479-4F27-A1B4-7A5C313B6FBA}" type="presOf" srcId="{938B2DBA-F0C7-4BA1-8E3D-3EB9846663E0}" destId="{C3C4CC08-2BDC-4A73-8F13-35EE8E3372E7}" srcOrd="0" destOrd="0" presId="urn:microsoft.com/office/officeart/2005/8/layout/hierarchy1"/>
    <dgm:cxn modelId="{D391779F-4571-4F17-B352-29940B71F59E}" srcId="{1C51BFF5-F240-4C94-86F5-ED1C303262A4}" destId="{F2CB8302-9AE3-4541-9C3A-04710A67F15A}" srcOrd="0" destOrd="0" parTransId="{30B7BD44-D5AF-4261-81E7-41724D0AB04C}" sibTransId="{76B11992-03EB-4DE6-A9DC-EF046869574A}"/>
    <dgm:cxn modelId="{7AB6D69F-12B5-4E46-A640-B98B4DD89D43}" srcId="{1001D7B4-11CC-49F7-AC60-49DCD7501429}" destId="{318A5601-FFFC-4158-A304-B2A23EEB518F}" srcOrd="2" destOrd="0" parTransId="{02146A96-80BF-4AC6-BA93-8A247393AFFC}" sibTransId="{09F910BC-257C-4728-B2D5-DA18E297F065}"/>
    <dgm:cxn modelId="{ABD13EA4-7534-40C2-B5FB-D07C8D5A8F59}" type="presOf" srcId="{D76BFCE0-7340-4754-B733-5AE4A097EE5C}" destId="{7770E0B1-4217-46E1-8DF7-82D33C9B1D9F}" srcOrd="0" destOrd="0" presId="urn:microsoft.com/office/officeart/2005/8/layout/hierarchy1"/>
    <dgm:cxn modelId="{BC41F3A8-DD40-4396-A5CD-B90CA280E0D4}" type="presOf" srcId="{B9181421-B973-443F-BA92-E876EDB8FC5E}" destId="{FC82C44F-0917-4D99-81FC-2D59C923268C}" srcOrd="0" destOrd="0" presId="urn:microsoft.com/office/officeart/2005/8/layout/hierarchy1"/>
    <dgm:cxn modelId="{51EC27C0-19A7-48D1-B213-F1D556ACB4EF}" srcId="{318A5601-FFFC-4158-A304-B2A23EEB518F}" destId="{938B2DBA-F0C7-4BA1-8E3D-3EB9846663E0}" srcOrd="0" destOrd="0" parTransId="{76F38831-91AA-4CCA-8709-7B6BD71E0CF4}" sibTransId="{8B7F762C-9BD8-403E-89E7-D3288AF40FE2}"/>
    <dgm:cxn modelId="{328121C5-3CFD-45A3-A69D-3FCEF4D4F100}" srcId="{1001D7B4-11CC-49F7-AC60-49DCD7501429}" destId="{1C51BFF5-F240-4C94-86F5-ED1C303262A4}" srcOrd="0" destOrd="0" parTransId="{D76BFCE0-7340-4754-B733-5AE4A097EE5C}" sibTransId="{F77D744A-46AC-4A98-B8AE-B3DB6EA9C305}"/>
    <dgm:cxn modelId="{E668EBD2-5084-420F-97A2-705A4FA2718B}" type="presOf" srcId="{DA56BEA6-FD8A-4DB7-BBFD-F98D8A42932A}" destId="{2D622D58-CBAE-4011-9A5D-48C57D32E7A4}" srcOrd="0" destOrd="0" presId="urn:microsoft.com/office/officeart/2005/8/layout/hierarchy1"/>
    <dgm:cxn modelId="{A370F5DE-D9A7-4623-95E7-1E86273710A6}" type="presOf" srcId="{76F38831-91AA-4CCA-8709-7B6BD71E0CF4}" destId="{C1576A38-0792-4951-9F9E-78DF653329F4}" srcOrd="0" destOrd="0" presId="urn:microsoft.com/office/officeart/2005/8/layout/hierarchy1"/>
    <dgm:cxn modelId="{D7FDCEE3-1C94-4884-9046-33920B8E2C6E}" type="presOf" srcId="{1001D7B4-11CC-49F7-AC60-49DCD7501429}" destId="{8B554952-6C5D-413D-98DC-05B3020701D8}" srcOrd="0" destOrd="0" presId="urn:microsoft.com/office/officeart/2005/8/layout/hierarchy1"/>
    <dgm:cxn modelId="{F74CF5E5-3434-4C01-98B6-93693B58B4BA}" type="presOf" srcId="{02146A96-80BF-4AC6-BA93-8A247393AFFC}" destId="{30FC3421-128B-47EF-A09C-794E84C470A9}" srcOrd="0" destOrd="0" presId="urn:microsoft.com/office/officeart/2005/8/layout/hierarchy1"/>
    <dgm:cxn modelId="{790B52F0-FCB1-4BAA-B0A9-39E2BEDC988E}" type="presOf" srcId="{30B7BD44-D5AF-4261-81E7-41724D0AB04C}" destId="{2B7C5EC1-7446-4377-8AFF-83C972E6435A}" srcOrd="0" destOrd="0" presId="urn:microsoft.com/office/officeart/2005/8/layout/hierarchy1"/>
    <dgm:cxn modelId="{82EA2EF3-713D-4601-851E-D8599EBD2DA5}" type="presOf" srcId="{318A5601-FFFC-4158-A304-B2A23EEB518F}" destId="{00A70D94-B460-4962-802C-D80D9264DEDB}" srcOrd="0" destOrd="0" presId="urn:microsoft.com/office/officeart/2005/8/layout/hierarchy1"/>
    <dgm:cxn modelId="{7695A1FA-232B-4656-8246-42FEF98D4C7F}" type="presOf" srcId="{8462628C-9BE1-4DE7-AD85-1CFAABD1BEEB}" destId="{4BD29144-36E3-46FE-9AE3-4880C2757FBB}" srcOrd="0" destOrd="0" presId="urn:microsoft.com/office/officeart/2005/8/layout/hierarchy1"/>
    <dgm:cxn modelId="{67F6B1CB-D373-41A9-8142-D0A163765381}" type="presParOf" srcId="{FC82C44F-0917-4D99-81FC-2D59C923268C}" destId="{E8F325DD-A149-4C32-91B1-756195BB7AC0}" srcOrd="0" destOrd="0" presId="urn:microsoft.com/office/officeart/2005/8/layout/hierarchy1"/>
    <dgm:cxn modelId="{4AD443AC-DECD-4C56-AE19-52DD5E922A82}" type="presParOf" srcId="{E8F325DD-A149-4C32-91B1-756195BB7AC0}" destId="{7B4EE4ED-E2EF-416A-8603-DD7E2721BCA3}" srcOrd="0" destOrd="0" presId="urn:microsoft.com/office/officeart/2005/8/layout/hierarchy1"/>
    <dgm:cxn modelId="{2296403D-8E96-4218-BB98-06800DA6882E}" type="presParOf" srcId="{7B4EE4ED-E2EF-416A-8603-DD7E2721BCA3}" destId="{3FCF8385-A44F-43F8-8043-BF697379EEC5}" srcOrd="0" destOrd="0" presId="urn:microsoft.com/office/officeart/2005/8/layout/hierarchy1"/>
    <dgm:cxn modelId="{EA1AAA30-C519-4D97-9D26-4F69F377A3E9}" type="presParOf" srcId="{7B4EE4ED-E2EF-416A-8603-DD7E2721BCA3}" destId="{8B554952-6C5D-413D-98DC-05B3020701D8}" srcOrd="1" destOrd="0" presId="urn:microsoft.com/office/officeart/2005/8/layout/hierarchy1"/>
    <dgm:cxn modelId="{1CEAF4B1-65AA-4872-94C5-E3C669D90D85}" type="presParOf" srcId="{E8F325DD-A149-4C32-91B1-756195BB7AC0}" destId="{E1E78542-5F44-40B9-A307-E8B3CF7A3E0E}" srcOrd="1" destOrd="0" presId="urn:microsoft.com/office/officeart/2005/8/layout/hierarchy1"/>
    <dgm:cxn modelId="{AAE91248-3889-414F-BC61-C9020EF7E8B8}" type="presParOf" srcId="{E1E78542-5F44-40B9-A307-E8B3CF7A3E0E}" destId="{7770E0B1-4217-46E1-8DF7-82D33C9B1D9F}" srcOrd="0" destOrd="0" presId="urn:microsoft.com/office/officeart/2005/8/layout/hierarchy1"/>
    <dgm:cxn modelId="{37AD2976-58EB-4F95-B1BF-45844313DC3D}" type="presParOf" srcId="{E1E78542-5F44-40B9-A307-E8B3CF7A3E0E}" destId="{F09B7E74-BC8F-4247-A1B7-AAB9D66A4369}" srcOrd="1" destOrd="0" presId="urn:microsoft.com/office/officeart/2005/8/layout/hierarchy1"/>
    <dgm:cxn modelId="{A48FC50D-F6F2-48DB-BE5C-C5DF2F4BE362}" type="presParOf" srcId="{F09B7E74-BC8F-4247-A1B7-AAB9D66A4369}" destId="{05B74241-8153-4F0A-8308-732363C6074C}" srcOrd="0" destOrd="0" presId="urn:microsoft.com/office/officeart/2005/8/layout/hierarchy1"/>
    <dgm:cxn modelId="{1BED32FD-A73C-4B25-AE35-102D9C34CE28}" type="presParOf" srcId="{05B74241-8153-4F0A-8308-732363C6074C}" destId="{0D85403C-C581-4F23-9780-5E677E26D403}" srcOrd="0" destOrd="0" presId="urn:microsoft.com/office/officeart/2005/8/layout/hierarchy1"/>
    <dgm:cxn modelId="{949B3F76-70E7-4B80-A9D0-88CB796D4F80}" type="presParOf" srcId="{05B74241-8153-4F0A-8308-732363C6074C}" destId="{B4CC5CE0-4824-4F8F-ADE7-65E308EF8549}" srcOrd="1" destOrd="0" presId="urn:microsoft.com/office/officeart/2005/8/layout/hierarchy1"/>
    <dgm:cxn modelId="{B3C5EDB2-D44B-4E19-A03A-5155666C97B1}" type="presParOf" srcId="{F09B7E74-BC8F-4247-A1B7-AAB9D66A4369}" destId="{3ECDBBF7-3B62-4CA2-8DCA-8F4135B20576}" srcOrd="1" destOrd="0" presId="urn:microsoft.com/office/officeart/2005/8/layout/hierarchy1"/>
    <dgm:cxn modelId="{0CC2AB66-7899-490A-9980-795C2D29650B}" type="presParOf" srcId="{3ECDBBF7-3B62-4CA2-8DCA-8F4135B20576}" destId="{2B7C5EC1-7446-4377-8AFF-83C972E6435A}" srcOrd="0" destOrd="0" presId="urn:microsoft.com/office/officeart/2005/8/layout/hierarchy1"/>
    <dgm:cxn modelId="{EBEAC793-055A-43B2-A25C-5C4358E36DFD}" type="presParOf" srcId="{3ECDBBF7-3B62-4CA2-8DCA-8F4135B20576}" destId="{4AD22BFC-D353-4748-BD05-B0EFE7D33D7D}" srcOrd="1" destOrd="0" presId="urn:microsoft.com/office/officeart/2005/8/layout/hierarchy1"/>
    <dgm:cxn modelId="{1E85B392-A2DD-4216-A18E-795DE4EBF263}" type="presParOf" srcId="{4AD22BFC-D353-4748-BD05-B0EFE7D33D7D}" destId="{AE09C681-8FC2-4883-8366-95A6D54FF2FE}" srcOrd="0" destOrd="0" presId="urn:microsoft.com/office/officeart/2005/8/layout/hierarchy1"/>
    <dgm:cxn modelId="{EB8851AF-E3D2-42C8-B0E9-226A7445B704}" type="presParOf" srcId="{AE09C681-8FC2-4883-8366-95A6D54FF2FE}" destId="{FFD77CDA-1616-4076-8FD8-91C9EC9C4055}" srcOrd="0" destOrd="0" presId="urn:microsoft.com/office/officeart/2005/8/layout/hierarchy1"/>
    <dgm:cxn modelId="{89859656-0FC7-4670-BBCB-AE5B76DB5A4B}" type="presParOf" srcId="{AE09C681-8FC2-4883-8366-95A6D54FF2FE}" destId="{D93A60FA-9E8A-4C41-B9FF-168D5213ADC3}" srcOrd="1" destOrd="0" presId="urn:microsoft.com/office/officeart/2005/8/layout/hierarchy1"/>
    <dgm:cxn modelId="{0A352AC4-D431-4524-B7D5-FDE21CD4D953}" type="presParOf" srcId="{4AD22BFC-D353-4748-BD05-B0EFE7D33D7D}" destId="{4D647F41-1635-4DDE-9C83-4463580F5D10}" srcOrd="1" destOrd="0" presId="urn:microsoft.com/office/officeart/2005/8/layout/hierarchy1"/>
    <dgm:cxn modelId="{B290BB87-1A64-4448-9AB8-FCC078C73ECE}" type="presParOf" srcId="{E1E78542-5F44-40B9-A307-E8B3CF7A3E0E}" destId="{4BD29144-36E3-46FE-9AE3-4880C2757FBB}" srcOrd="2" destOrd="0" presId="urn:microsoft.com/office/officeart/2005/8/layout/hierarchy1"/>
    <dgm:cxn modelId="{0FF6BB20-116E-440A-8301-B26B5707499A}" type="presParOf" srcId="{E1E78542-5F44-40B9-A307-E8B3CF7A3E0E}" destId="{E25C699C-8CDA-4A71-AA96-908E8359574F}" srcOrd="3" destOrd="0" presId="urn:microsoft.com/office/officeart/2005/8/layout/hierarchy1"/>
    <dgm:cxn modelId="{5714C9CC-C401-42AA-883F-D93B89B066A0}" type="presParOf" srcId="{E25C699C-8CDA-4A71-AA96-908E8359574F}" destId="{FF149D13-D58D-45D5-BF2F-1DD50651F10E}" srcOrd="0" destOrd="0" presId="urn:microsoft.com/office/officeart/2005/8/layout/hierarchy1"/>
    <dgm:cxn modelId="{0B17C95E-F485-4C22-BD68-C2FBD65B4248}" type="presParOf" srcId="{FF149D13-D58D-45D5-BF2F-1DD50651F10E}" destId="{7F61DFF8-343C-47AD-9BD4-D08A7CD0D75E}" srcOrd="0" destOrd="0" presId="urn:microsoft.com/office/officeart/2005/8/layout/hierarchy1"/>
    <dgm:cxn modelId="{1A3A0100-5069-4D99-A30D-7567A488E199}" type="presParOf" srcId="{FF149D13-D58D-45D5-BF2F-1DD50651F10E}" destId="{2D622D58-CBAE-4011-9A5D-48C57D32E7A4}" srcOrd="1" destOrd="0" presId="urn:microsoft.com/office/officeart/2005/8/layout/hierarchy1"/>
    <dgm:cxn modelId="{7A437D47-7CFB-4F7C-931F-D0BE424A636E}" type="presParOf" srcId="{E25C699C-8CDA-4A71-AA96-908E8359574F}" destId="{31CFAB0B-1C94-483B-A208-E85A60B825EE}" srcOrd="1" destOrd="0" presId="urn:microsoft.com/office/officeart/2005/8/layout/hierarchy1"/>
    <dgm:cxn modelId="{11058E3E-F23D-46D2-A71A-7BFCE3C94BA0}" type="presParOf" srcId="{31CFAB0B-1C94-483B-A208-E85A60B825EE}" destId="{F5201CB7-D394-41BC-A24F-5EF4F84678C5}" srcOrd="0" destOrd="0" presId="urn:microsoft.com/office/officeart/2005/8/layout/hierarchy1"/>
    <dgm:cxn modelId="{7F325BBA-3EF3-4AC4-9A20-63E44436D819}" type="presParOf" srcId="{31CFAB0B-1C94-483B-A208-E85A60B825EE}" destId="{03530A17-42E5-4270-BE86-50E96C7F805E}" srcOrd="1" destOrd="0" presId="urn:microsoft.com/office/officeart/2005/8/layout/hierarchy1"/>
    <dgm:cxn modelId="{D8422A8D-FE89-4E49-98C8-4BA5E1D7A32B}" type="presParOf" srcId="{03530A17-42E5-4270-BE86-50E96C7F805E}" destId="{FA33FF53-1620-4FF4-94E5-286EA30038C5}" srcOrd="0" destOrd="0" presId="urn:microsoft.com/office/officeart/2005/8/layout/hierarchy1"/>
    <dgm:cxn modelId="{9E2F4511-B195-4F0B-BAEF-8472A7919BF6}" type="presParOf" srcId="{FA33FF53-1620-4FF4-94E5-286EA30038C5}" destId="{B02D9B90-B205-4955-88FF-8A597A44E125}" srcOrd="0" destOrd="0" presId="urn:microsoft.com/office/officeart/2005/8/layout/hierarchy1"/>
    <dgm:cxn modelId="{FF39C819-7015-487D-83E6-6CAE493DF917}" type="presParOf" srcId="{FA33FF53-1620-4FF4-94E5-286EA30038C5}" destId="{541CF832-38C1-4539-9EF9-954BC672F424}" srcOrd="1" destOrd="0" presId="urn:microsoft.com/office/officeart/2005/8/layout/hierarchy1"/>
    <dgm:cxn modelId="{DF93ABA8-B586-4375-B42B-D39D861159F7}" type="presParOf" srcId="{03530A17-42E5-4270-BE86-50E96C7F805E}" destId="{0EC20CC2-F90B-437E-979C-0590EAA025BE}" srcOrd="1" destOrd="0" presId="urn:microsoft.com/office/officeart/2005/8/layout/hierarchy1"/>
    <dgm:cxn modelId="{1B0A8977-161F-43B3-ABB0-7B5F7FF5F1D2}" type="presParOf" srcId="{E1E78542-5F44-40B9-A307-E8B3CF7A3E0E}" destId="{30FC3421-128B-47EF-A09C-794E84C470A9}" srcOrd="4" destOrd="0" presId="urn:microsoft.com/office/officeart/2005/8/layout/hierarchy1"/>
    <dgm:cxn modelId="{165650AB-877F-4E7E-8141-8D00ED6EB0AE}" type="presParOf" srcId="{E1E78542-5F44-40B9-A307-E8B3CF7A3E0E}" destId="{14B4A996-DD8E-4542-A148-AB220D6E2D11}" srcOrd="5" destOrd="0" presId="urn:microsoft.com/office/officeart/2005/8/layout/hierarchy1"/>
    <dgm:cxn modelId="{70E689F6-4BD2-4606-A5AF-F15E55170ABD}" type="presParOf" srcId="{14B4A996-DD8E-4542-A148-AB220D6E2D11}" destId="{CFF70FEF-6865-457D-B60F-E5DA7E22A814}" srcOrd="0" destOrd="0" presId="urn:microsoft.com/office/officeart/2005/8/layout/hierarchy1"/>
    <dgm:cxn modelId="{D9C6D832-E10C-4B66-B4BA-32B4999768C7}" type="presParOf" srcId="{CFF70FEF-6865-457D-B60F-E5DA7E22A814}" destId="{3B9A8B99-CD3F-4B5C-9852-7C9E55A4373E}" srcOrd="0" destOrd="0" presId="urn:microsoft.com/office/officeart/2005/8/layout/hierarchy1"/>
    <dgm:cxn modelId="{F12D1942-4DFF-47FF-9585-AADD988EB1CF}" type="presParOf" srcId="{CFF70FEF-6865-457D-B60F-E5DA7E22A814}" destId="{00A70D94-B460-4962-802C-D80D9264DEDB}" srcOrd="1" destOrd="0" presId="urn:microsoft.com/office/officeart/2005/8/layout/hierarchy1"/>
    <dgm:cxn modelId="{087D8E8C-0F5A-4F2B-A6E2-041AD276A7B2}" type="presParOf" srcId="{14B4A996-DD8E-4542-A148-AB220D6E2D11}" destId="{889589E7-9EEC-487D-837A-F791E642489B}" srcOrd="1" destOrd="0" presId="urn:microsoft.com/office/officeart/2005/8/layout/hierarchy1"/>
    <dgm:cxn modelId="{59B7E7E5-AF4F-447A-8347-6398E18DC8BF}" type="presParOf" srcId="{889589E7-9EEC-487D-837A-F791E642489B}" destId="{C1576A38-0792-4951-9F9E-78DF653329F4}" srcOrd="0" destOrd="0" presId="urn:microsoft.com/office/officeart/2005/8/layout/hierarchy1"/>
    <dgm:cxn modelId="{97E71D02-4ACF-4FD0-9408-6344E853D2D9}" type="presParOf" srcId="{889589E7-9EEC-487D-837A-F791E642489B}" destId="{1B32A3DD-9045-4FA6-B529-4A337276FB85}" srcOrd="1" destOrd="0" presId="urn:microsoft.com/office/officeart/2005/8/layout/hierarchy1"/>
    <dgm:cxn modelId="{A37927BA-20E7-4038-BF79-A025988B314B}" type="presParOf" srcId="{1B32A3DD-9045-4FA6-B529-4A337276FB85}" destId="{748FB657-8F9F-4A10-9F28-A2143732C92A}" srcOrd="0" destOrd="0" presId="urn:microsoft.com/office/officeart/2005/8/layout/hierarchy1"/>
    <dgm:cxn modelId="{A2C593FE-DBFD-42C6-8A01-8237C78F04C8}" type="presParOf" srcId="{748FB657-8F9F-4A10-9F28-A2143732C92A}" destId="{40A3EA61-168D-46F6-89E9-A18510E8947D}" srcOrd="0" destOrd="0" presId="urn:microsoft.com/office/officeart/2005/8/layout/hierarchy1"/>
    <dgm:cxn modelId="{80721FF7-5624-4BAE-AAB5-4F52680441D6}" type="presParOf" srcId="{748FB657-8F9F-4A10-9F28-A2143732C92A}" destId="{C3C4CC08-2BDC-4A73-8F13-35EE8E3372E7}" srcOrd="1" destOrd="0" presId="urn:microsoft.com/office/officeart/2005/8/layout/hierarchy1"/>
    <dgm:cxn modelId="{53DCE3D0-F995-4518-BE64-86614A67BBC3}" type="presParOf" srcId="{1B32A3DD-9045-4FA6-B529-4A337276FB85}" destId="{B4DE3D7B-08C1-47E1-AA4E-E3A9557678D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E259F-0325-4ACC-8DA2-4003E9BC862C}">
      <dsp:nvSpPr>
        <dsp:cNvPr id="0" name=""/>
        <dsp:cNvSpPr/>
      </dsp:nvSpPr>
      <dsp:spPr>
        <a:xfrm>
          <a:off x="34246" y="936679"/>
          <a:ext cx="1845315" cy="1707894"/>
        </a:xfrm>
        <a:prstGeom prst="roundRect">
          <a:avLst>
            <a:gd name="adj" fmla="val 10000"/>
          </a:avLst>
        </a:prstGeom>
        <a:solidFill>
          <a:schemeClr val="lt1">
            <a:hueOff val="0"/>
            <a:satOff val="0"/>
            <a:lumOff val="0"/>
            <a:alphaOff val="0"/>
          </a:schemeClr>
        </a:solidFill>
        <a:ln w="381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0" kern="1200" dirty="0">
              <a:solidFill>
                <a:srgbClr val="C00000"/>
              </a:solidFill>
              <a:latin typeface="微软雅黑" panose="020B0503020204020204" pitchFamily="34" charset="-122"/>
              <a:ea typeface="微软雅黑" panose="020B0503020204020204" pitchFamily="34" charset="-122"/>
            </a:rPr>
            <a:t>斐波那契数列</a:t>
          </a:r>
          <a:r>
            <a:rPr lang="en-US" altLang="zh-CN" sz="2800" b="0" kern="1200" dirty="0">
              <a:solidFill>
                <a:srgbClr val="C00000"/>
              </a:solidFill>
              <a:latin typeface="微软雅黑" panose="020B0503020204020204" pitchFamily="34" charset="-122"/>
              <a:ea typeface="微软雅黑" panose="020B0503020204020204" pitchFamily="34" charset="-122"/>
            </a:rPr>
            <a:t>f(n)</a:t>
          </a:r>
          <a:endParaRPr lang="zh-CN" altLang="en-US" sz="2800" b="0" kern="1200" dirty="0">
            <a:solidFill>
              <a:srgbClr val="C00000"/>
            </a:solidFill>
            <a:latin typeface="微软雅黑" panose="020B0503020204020204" pitchFamily="34" charset="-122"/>
            <a:ea typeface="微软雅黑" panose="020B0503020204020204" pitchFamily="34" charset="-122"/>
          </a:endParaRPr>
        </a:p>
      </dsp:txBody>
      <dsp:txXfrm>
        <a:off x="84269" y="986702"/>
        <a:ext cx="1745269" cy="1607848"/>
      </dsp:txXfrm>
    </dsp:sp>
    <dsp:sp modelId="{DDB9CB5A-6B08-44C9-92A3-30BD0DBFA537}">
      <dsp:nvSpPr>
        <dsp:cNvPr id="0" name=""/>
        <dsp:cNvSpPr/>
      </dsp:nvSpPr>
      <dsp:spPr>
        <a:xfrm rot="18854810">
          <a:off x="1711171" y="1364316"/>
          <a:ext cx="1114249" cy="54438"/>
        </a:xfrm>
        <a:custGeom>
          <a:avLst/>
          <a:gdLst/>
          <a:ahLst/>
          <a:cxnLst/>
          <a:rect l="0" t="0" r="0" b="0"/>
          <a:pathLst>
            <a:path>
              <a:moveTo>
                <a:pt x="0" y="27219"/>
              </a:moveTo>
              <a:lnTo>
                <a:pt x="1114249" y="27219"/>
              </a:lnTo>
            </a:path>
          </a:pathLst>
        </a:custGeom>
        <a:noFill/>
        <a:ln w="254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2240439" y="1363679"/>
        <a:ext cx="55712" cy="55712"/>
      </dsp:txXfrm>
    </dsp:sp>
    <dsp:sp modelId="{C924FE23-55D9-4034-8FAE-E03BB9B74044}">
      <dsp:nvSpPr>
        <dsp:cNvPr id="0" name=""/>
        <dsp:cNvSpPr/>
      </dsp:nvSpPr>
      <dsp:spPr>
        <a:xfrm>
          <a:off x="2657030" y="531116"/>
          <a:ext cx="1845315" cy="922657"/>
        </a:xfrm>
        <a:prstGeom prst="roundRect">
          <a:avLst>
            <a:gd name="adj" fmla="val 10000"/>
          </a:avLst>
        </a:prstGeom>
        <a:solidFill>
          <a:schemeClr val="lt1">
            <a:hueOff val="0"/>
            <a:satOff val="0"/>
            <a:lumOff val="0"/>
            <a:alphaOff val="0"/>
          </a:schemeClr>
        </a:solidFill>
        <a:ln w="381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altLang="zh-CN" sz="4000" b="0" kern="1200" dirty="0">
              <a:latin typeface="微软雅黑" panose="020B0503020204020204" pitchFamily="34" charset="-122"/>
              <a:ea typeface="微软雅黑" panose="020B0503020204020204" pitchFamily="34" charset="-122"/>
            </a:rPr>
            <a:t>1</a:t>
          </a:r>
          <a:endParaRPr lang="zh-CN" altLang="en-US" sz="4000" b="0" kern="1200" dirty="0">
            <a:latin typeface="微软雅黑" panose="020B0503020204020204" pitchFamily="34" charset="-122"/>
            <a:ea typeface="微软雅黑" panose="020B0503020204020204" pitchFamily="34" charset="-122"/>
          </a:endParaRPr>
        </a:p>
      </dsp:txBody>
      <dsp:txXfrm>
        <a:off x="2684054" y="558140"/>
        <a:ext cx="1791267" cy="868609"/>
      </dsp:txXfrm>
    </dsp:sp>
    <dsp:sp modelId="{17B5A902-9C4D-4875-A986-4B7A490BFBFF}">
      <dsp:nvSpPr>
        <dsp:cNvPr id="0" name=""/>
        <dsp:cNvSpPr/>
      </dsp:nvSpPr>
      <dsp:spPr>
        <a:xfrm rot="19444597">
          <a:off x="4416262" y="699684"/>
          <a:ext cx="905197" cy="54438"/>
        </a:xfrm>
        <a:custGeom>
          <a:avLst/>
          <a:gdLst/>
          <a:ahLst/>
          <a:cxnLst/>
          <a:rect l="0" t="0" r="0" b="0"/>
          <a:pathLst>
            <a:path>
              <a:moveTo>
                <a:pt x="0" y="27219"/>
              </a:moveTo>
              <a:lnTo>
                <a:pt x="905197" y="27219"/>
              </a:lnTo>
            </a:path>
          </a:pathLst>
        </a:custGeom>
        <a:noFill/>
        <a:ln w="254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4846231" y="704274"/>
        <a:ext cx="45259" cy="45259"/>
      </dsp:txXfrm>
    </dsp:sp>
    <dsp:sp modelId="{FACD6038-67FD-4325-9DDE-6891AB8BC8FF}">
      <dsp:nvSpPr>
        <dsp:cNvPr id="0" name=""/>
        <dsp:cNvSpPr/>
      </dsp:nvSpPr>
      <dsp:spPr>
        <a:xfrm>
          <a:off x="5235376" y="34"/>
          <a:ext cx="1952823" cy="922657"/>
        </a:xfrm>
        <a:prstGeom prst="roundRect">
          <a:avLst>
            <a:gd name="adj" fmla="val 10000"/>
          </a:avLst>
        </a:prstGeom>
        <a:solidFill>
          <a:schemeClr val="lt1">
            <a:hueOff val="0"/>
            <a:satOff val="0"/>
            <a:lumOff val="0"/>
            <a:alphaOff val="0"/>
          </a:schemeClr>
        </a:solidFill>
        <a:ln w="381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n=0</a:t>
          </a:r>
          <a:endParaRPr lang="zh-CN" altLang="en-US" sz="2800" b="0" kern="1200" dirty="0">
            <a:latin typeface="微软雅黑" panose="020B0503020204020204" pitchFamily="34" charset="-122"/>
            <a:ea typeface="微软雅黑" panose="020B0503020204020204" pitchFamily="34" charset="-122"/>
          </a:endParaRPr>
        </a:p>
      </dsp:txBody>
      <dsp:txXfrm>
        <a:off x="5262400" y="27058"/>
        <a:ext cx="1898775" cy="868609"/>
      </dsp:txXfrm>
    </dsp:sp>
    <dsp:sp modelId="{701AF69E-7DF3-4690-B1D7-E8AC81B5103A}">
      <dsp:nvSpPr>
        <dsp:cNvPr id="0" name=""/>
        <dsp:cNvSpPr/>
      </dsp:nvSpPr>
      <dsp:spPr>
        <a:xfrm rot="2026015">
          <a:off x="4423646" y="1224524"/>
          <a:ext cx="933040" cy="54438"/>
        </a:xfrm>
        <a:custGeom>
          <a:avLst/>
          <a:gdLst/>
          <a:ahLst/>
          <a:cxnLst/>
          <a:rect l="0" t="0" r="0" b="0"/>
          <a:pathLst>
            <a:path>
              <a:moveTo>
                <a:pt x="0" y="27219"/>
              </a:moveTo>
              <a:lnTo>
                <a:pt x="933040" y="27219"/>
              </a:lnTo>
            </a:path>
          </a:pathLst>
        </a:custGeom>
        <a:noFill/>
        <a:ln w="254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4866840" y="1228418"/>
        <a:ext cx="46652" cy="46652"/>
      </dsp:txXfrm>
    </dsp:sp>
    <dsp:sp modelId="{06E65093-EE0B-4017-B7B6-43202B25AF18}">
      <dsp:nvSpPr>
        <dsp:cNvPr id="0" name=""/>
        <dsp:cNvSpPr/>
      </dsp:nvSpPr>
      <dsp:spPr>
        <a:xfrm>
          <a:off x="5277987" y="1049714"/>
          <a:ext cx="1868750" cy="922657"/>
        </a:xfrm>
        <a:prstGeom prst="roundRect">
          <a:avLst>
            <a:gd name="adj" fmla="val 10000"/>
          </a:avLst>
        </a:prstGeom>
        <a:solidFill>
          <a:schemeClr val="lt1">
            <a:hueOff val="0"/>
            <a:satOff val="0"/>
            <a:lumOff val="0"/>
            <a:alphaOff val="0"/>
          </a:schemeClr>
        </a:solidFill>
        <a:ln w="381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n=1</a:t>
          </a:r>
          <a:endParaRPr lang="zh-CN" altLang="en-US" sz="2800" b="0" kern="1200" dirty="0">
            <a:latin typeface="微软雅黑" panose="020B0503020204020204" pitchFamily="34" charset="-122"/>
            <a:ea typeface="微软雅黑" panose="020B0503020204020204" pitchFamily="34" charset="-122"/>
          </a:endParaRPr>
        </a:p>
      </dsp:txBody>
      <dsp:txXfrm>
        <a:off x="5305011" y="1076738"/>
        <a:ext cx="1814702" cy="868609"/>
      </dsp:txXfrm>
    </dsp:sp>
    <dsp:sp modelId="{60A1ED4F-CA10-4338-A387-545F7DCB7150}">
      <dsp:nvSpPr>
        <dsp:cNvPr id="0" name=""/>
        <dsp:cNvSpPr/>
      </dsp:nvSpPr>
      <dsp:spPr>
        <a:xfrm rot="2829178">
          <a:off x="1705919" y="2161303"/>
          <a:ext cx="1085410" cy="54438"/>
        </a:xfrm>
        <a:custGeom>
          <a:avLst/>
          <a:gdLst/>
          <a:ahLst/>
          <a:cxnLst/>
          <a:rect l="0" t="0" r="0" b="0"/>
          <a:pathLst>
            <a:path>
              <a:moveTo>
                <a:pt x="0" y="27219"/>
              </a:moveTo>
              <a:lnTo>
                <a:pt x="1085410" y="27219"/>
              </a:lnTo>
            </a:path>
          </a:pathLst>
        </a:custGeom>
        <a:noFill/>
        <a:ln w="254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2221489" y="2161387"/>
        <a:ext cx="54270" cy="54270"/>
      </dsp:txXfrm>
    </dsp:sp>
    <dsp:sp modelId="{A0F9CCDD-CB38-434C-9F15-9B900F7D59E9}">
      <dsp:nvSpPr>
        <dsp:cNvPr id="0" name=""/>
        <dsp:cNvSpPr/>
      </dsp:nvSpPr>
      <dsp:spPr>
        <a:xfrm>
          <a:off x="2617688" y="2125090"/>
          <a:ext cx="1845315" cy="922657"/>
        </a:xfrm>
        <a:prstGeom prst="roundRect">
          <a:avLst>
            <a:gd name="adj" fmla="val 10000"/>
          </a:avLst>
        </a:prstGeom>
        <a:solidFill>
          <a:schemeClr val="lt1">
            <a:hueOff val="0"/>
            <a:satOff val="0"/>
            <a:lumOff val="0"/>
            <a:alphaOff val="0"/>
          </a:schemeClr>
        </a:solidFill>
        <a:ln w="381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0" kern="1200" dirty="0">
              <a:latin typeface="微软雅黑" panose="020B0503020204020204" pitchFamily="34" charset="-122"/>
              <a:ea typeface="微软雅黑" panose="020B0503020204020204" pitchFamily="34" charset="-122"/>
            </a:rPr>
            <a:t>f(n-1)+f(n-2)</a:t>
          </a:r>
          <a:endParaRPr lang="zh-CN" altLang="en-US" sz="2400" b="0" kern="1200" dirty="0">
            <a:latin typeface="微软雅黑" panose="020B0503020204020204" pitchFamily="34" charset="-122"/>
            <a:ea typeface="微软雅黑" panose="020B0503020204020204" pitchFamily="34" charset="-122"/>
          </a:endParaRPr>
        </a:p>
      </dsp:txBody>
      <dsp:txXfrm>
        <a:off x="2644712" y="2152114"/>
        <a:ext cx="1791267" cy="868609"/>
      </dsp:txXfrm>
    </dsp:sp>
    <dsp:sp modelId="{B1697DAE-76D9-4E18-9A32-F8E54D42703A}">
      <dsp:nvSpPr>
        <dsp:cNvPr id="0" name=""/>
        <dsp:cNvSpPr/>
      </dsp:nvSpPr>
      <dsp:spPr>
        <a:xfrm rot="13574">
          <a:off x="4463000" y="2560688"/>
          <a:ext cx="754130" cy="54438"/>
        </a:xfrm>
        <a:custGeom>
          <a:avLst/>
          <a:gdLst/>
          <a:ahLst/>
          <a:cxnLst/>
          <a:rect l="0" t="0" r="0" b="0"/>
          <a:pathLst>
            <a:path>
              <a:moveTo>
                <a:pt x="0" y="27219"/>
              </a:moveTo>
              <a:lnTo>
                <a:pt x="754130" y="27219"/>
              </a:lnTo>
            </a:path>
          </a:pathLst>
        </a:custGeom>
        <a:noFill/>
        <a:ln w="254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4821212" y="2569054"/>
        <a:ext cx="37706" cy="37706"/>
      </dsp:txXfrm>
    </dsp:sp>
    <dsp:sp modelId="{3D2079F3-2385-44DF-B301-EB3A6136CAF9}">
      <dsp:nvSpPr>
        <dsp:cNvPr id="0" name=""/>
        <dsp:cNvSpPr/>
      </dsp:nvSpPr>
      <dsp:spPr>
        <a:xfrm>
          <a:off x="5217128" y="2128068"/>
          <a:ext cx="1899069" cy="922657"/>
        </a:xfrm>
        <a:prstGeom prst="roundRect">
          <a:avLst>
            <a:gd name="adj" fmla="val 10000"/>
          </a:avLst>
        </a:prstGeom>
        <a:solidFill>
          <a:schemeClr val="lt1">
            <a:hueOff val="0"/>
            <a:satOff val="0"/>
            <a:lumOff val="0"/>
            <a:alphaOff val="0"/>
          </a:schemeClr>
        </a:solidFill>
        <a:ln w="381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n&gt;=2</a:t>
          </a:r>
          <a:endParaRPr lang="zh-CN" altLang="en-US" sz="2800" b="0" kern="1200" dirty="0">
            <a:latin typeface="微软雅黑" panose="020B0503020204020204" pitchFamily="34" charset="-122"/>
            <a:ea typeface="微软雅黑" panose="020B0503020204020204" pitchFamily="34" charset="-122"/>
          </a:endParaRPr>
        </a:p>
      </dsp:txBody>
      <dsp:txXfrm>
        <a:off x="5244152" y="2155092"/>
        <a:ext cx="1845021" cy="868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6E98F-DB68-49C5-A81F-0463E6D44CA4}">
      <dsp:nvSpPr>
        <dsp:cNvPr id="0" name=""/>
        <dsp:cNvSpPr/>
      </dsp:nvSpPr>
      <dsp:spPr>
        <a:xfrm>
          <a:off x="72009" y="275273"/>
          <a:ext cx="2708671" cy="1179938"/>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120015" bIns="80010" numCol="1" spcCol="1270" anchor="ctr" anchorCtr="0">
          <a:noAutofit/>
        </a:bodyPr>
        <a:lstStyle/>
        <a:p>
          <a:pPr marL="0" lvl="0" indent="0" algn="ctr" defTabSz="2800350">
            <a:lnSpc>
              <a:spcPct val="90000"/>
            </a:lnSpc>
            <a:spcBef>
              <a:spcPct val="0"/>
            </a:spcBef>
            <a:spcAft>
              <a:spcPct val="35000"/>
            </a:spcAft>
            <a:buNone/>
          </a:pPr>
          <a:r>
            <a:rPr lang="zh-CN" altLang="en-US" sz="6300" kern="1200" dirty="0"/>
            <a:t>迭代</a:t>
          </a:r>
        </a:p>
      </dsp:txBody>
      <dsp:txXfrm>
        <a:off x="106568" y="309832"/>
        <a:ext cx="2639553" cy="1110820"/>
      </dsp:txXfrm>
    </dsp:sp>
    <dsp:sp modelId="{1A3E9FD5-E949-43B6-B8A1-BC41FD220170}">
      <dsp:nvSpPr>
        <dsp:cNvPr id="0" name=""/>
        <dsp:cNvSpPr/>
      </dsp:nvSpPr>
      <dsp:spPr>
        <a:xfrm>
          <a:off x="3387328" y="275273"/>
          <a:ext cx="2708671" cy="1179938"/>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120015" bIns="80010" numCol="1" spcCol="1270" anchor="ctr" anchorCtr="0">
          <a:noAutofit/>
        </a:bodyPr>
        <a:lstStyle/>
        <a:p>
          <a:pPr marL="0" lvl="0" indent="0" algn="ctr" defTabSz="2800350">
            <a:lnSpc>
              <a:spcPct val="90000"/>
            </a:lnSpc>
            <a:spcBef>
              <a:spcPct val="0"/>
            </a:spcBef>
            <a:spcAft>
              <a:spcPct val="35000"/>
            </a:spcAft>
            <a:buNone/>
          </a:pPr>
          <a:r>
            <a:rPr lang="zh-CN" altLang="en-US" sz="6300" kern="1200" dirty="0"/>
            <a:t>递归</a:t>
          </a:r>
        </a:p>
      </dsp:txBody>
      <dsp:txXfrm>
        <a:off x="3421887" y="309832"/>
        <a:ext cx="2639553" cy="11108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6E98F-DB68-49C5-A81F-0463E6D44CA4}">
      <dsp:nvSpPr>
        <dsp:cNvPr id="0" name=""/>
        <dsp:cNvSpPr/>
      </dsp:nvSpPr>
      <dsp:spPr>
        <a:xfrm>
          <a:off x="13" y="0"/>
          <a:ext cx="2847621" cy="845031"/>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迭代</a:t>
          </a:r>
        </a:p>
      </dsp:txBody>
      <dsp:txXfrm>
        <a:off x="24763" y="24750"/>
        <a:ext cx="2798121" cy="795531"/>
      </dsp:txXfrm>
    </dsp:sp>
    <dsp:sp modelId="{1A3E9FD5-E949-43B6-B8A1-BC41FD220170}">
      <dsp:nvSpPr>
        <dsp:cNvPr id="0" name=""/>
        <dsp:cNvSpPr/>
      </dsp:nvSpPr>
      <dsp:spPr>
        <a:xfrm>
          <a:off x="3561090" y="0"/>
          <a:ext cx="2847621" cy="894964"/>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递归</a:t>
          </a:r>
        </a:p>
      </dsp:txBody>
      <dsp:txXfrm>
        <a:off x="3587303" y="26213"/>
        <a:ext cx="2795195" cy="8425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01CB7-D394-41BC-A24F-5EF4F84678C5}">
      <dsp:nvSpPr>
        <dsp:cNvPr id="0" name=""/>
        <dsp:cNvSpPr/>
      </dsp:nvSpPr>
      <dsp:spPr>
        <a:xfrm>
          <a:off x="7892655" y="3685190"/>
          <a:ext cx="91440" cy="686482"/>
        </a:xfrm>
        <a:custGeom>
          <a:avLst/>
          <a:gdLst/>
          <a:ahLst/>
          <a:cxnLst/>
          <a:rect l="0" t="0" r="0" b="0"/>
          <a:pathLst>
            <a:path>
              <a:moveTo>
                <a:pt x="45720" y="0"/>
              </a:moveTo>
              <a:lnTo>
                <a:pt x="45720" y="686482"/>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29144-36E3-46FE-9AE3-4880C2757FBB}">
      <dsp:nvSpPr>
        <dsp:cNvPr id="0" name=""/>
        <dsp:cNvSpPr/>
      </dsp:nvSpPr>
      <dsp:spPr>
        <a:xfrm>
          <a:off x="4987304" y="1583789"/>
          <a:ext cx="2951071" cy="602547"/>
        </a:xfrm>
        <a:custGeom>
          <a:avLst/>
          <a:gdLst/>
          <a:ahLst/>
          <a:cxnLst/>
          <a:rect l="0" t="0" r="0" b="0"/>
          <a:pathLst>
            <a:path>
              <a:moveTo>
                <a:pt x="0" y="0"/>
              </a:moveTo>
              <a:lnTo>
                <a:pt x="0" y="383882"/>
              </a:lnTo>
              <a:lnTo>
                <a:pt x="2951071" y="383882"/>
              </a:lnTo>
              <a:lnTo>
                <a:pt x="2951071" y="60254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10B79D-3959-4513-BFB4-A33C10FED35B}">
      <dsp:nvSpPr>
        <dsp:cNvPr id="0" name=""/>
        <dsp:cNvSpPr/>
      </dsp:nvSpPr>
      <dsp:spPr>
        <a:xfrm>
          <a:off x="5007722" y="3685190"/>
          <a:ext cx="91440" cy="686482"/>
        </a:xfrm>
        <a:custGeom>
          <a:avLst/>
          <a:gdLst/>
          <a:ahLst/>
          <a:cxnLst/>
          <a:rect l="0" t="0" r="0" b="0"/>
          <a:pathLst>
            <a:path>
              <a:moveTo>
                <a:pt x="45720" y="0"/>
              </a:moveTo>
              <a:lnTo>
                <a:pt x="45720" y="686482"/>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25027D-2063-43D0-9CE8-B72C1C78F707}">
      <dsp:nvSpPr>
        <dsp:cNvPr id="0" name=""/>
        <dsp:cNvSpPr/>
      </dsp:nvSpPr>
      <dsp:spPr>
        <a:xfrm>
          <a:off x="4941584" y="1583789"/>
          <a:ext cx="91440" cy="602547"/>
        </a:xfrm>
        <a:custGeom>
          <a:avLst/>
          <a:gdLst/>
          <a:ahLst/>
          <a:cxnLst/>
          <a:rect l="0" t="0" r="0" b="0"/>
          <a:pathLst>
            <a:path>
              <a:moveTo>
                <a:pt x="45720" y="0"/>
              </a:moveTo>
              <a:lnTo>
                <a:pt x="45720" y="383882"/>
              </a:lnTo>
              <a:lnTo>
                <a:pt x="111858" y="383882"/>
              </a:lnTo>
              <a:lnTo>
                <a:pt x="111858" y="60254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7C5EC1-7446-4377-8AFF-83C972E6435A}">
      <dsp:nvSpPr>
        <dsp:cNvPr id="0" name=""/>
        <dsp:cNvSpPr/>
      </dsp:nvSpPr>
      <dsp:spPr>
        <a:xfrm>
          <a:off x="2122789" y="3685190"/>
          <a:ext cx="91440" cy="686482"/>
        </a:xfrm>
        <a:custGeom>
          <a:avLst/>
          <a:gdLst/>
          <a:ahLst/>
          <a:cxnLst/>
          <a:rect l="0" t="0" r="0" b="0"/>
          <a:pathLst>
            <a:path>
              <a:moveTo>
                <a:pt x="45720" y="0"/>
              </a:moveTo>
              <a:lnTo>
                <a:pt x="45720" y="686482"/>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70E0B1-4217-46E1-8DF7-82D33C9B1D9F}">
      <dsp:nvSpPr>
        <dsp:cNvPr id="0" name=""/>
        <dsp:cNvSpPr/>
      </dsp:nvSpPr>
      <dsp:spPr>
        <a:xfrm>
          <a:off x="2168509" y="1583789"/>
          <a:ext cx="2818794" cy="602547"/>
        </a:xfrm>
        <a:custGeom>
          <a:avLst/>
          <a:gdLst/>
          <a:ahLst/>
          <a:cxnLst/>
          <a:rect l="0" t="0" r="0" b="0"/>
          <a:pathLst>
            <a:path>
              <a:moveTo>
                <a:pt x="2818794" y="0"/>
              </a:moveTo>
              <a:lnTo>
                <a:pt x="2818794" y="383882"/>
              </a:lnTo>
              <a:lnTo>
                <a:pt x="0" y="383882"/>
              </a:lnTo>
              <a:lnTo>
                <a:pt x="0" y="60254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CF8385-A44F-43F8-8043-BF697379EEC5}">
      <dsp:nvSpPr>
        <dsp:cNvPr id="0" name=""/>
        <dsp:cNvSpPr/>
      </dsp:nvSpPr>
      <dsp:spPr>
        <a:xfrm>
          <a:off x="3807104" y="84935"/>
          <a:ext cx="2360399" cy="149885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54952-6C5D-413D-98DC-05B3020701D8}">
      <dsp:nvSpPr>
        <dsp:cNvPr id="0" name=""/>
        <dsp:cNvSpPr/>
      </dsp:nvSpPr>
      <dsp:spPr>
        <a:xfrm>
          <a:off x="4069371" y="334088"/>
          <a:ext cx="2360399" cy="149885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大排档排队</a:t>
          </a:r>
        </a:p>
      </dsp:txBody>
      <dsp:txXfrm>
        <a:off x="4113271" y="377988"/>
        <a:ext cx="2272599" cy="1411053"/>
      </dsp:txXfrm>
    </dsp:sp>
    <dsp:sp modelId="{0D85403C-C581-4F23-9780-5E677E26D403}">
      <dsp:nvSpPr>
        <dsp:cNvPr id="0" name=""/>
        <dsp:cNvSpPr/>
      </dsp:nvSpPr>
      <dsp:spPr>
        <a:xfrm>
          <a:off x="988309" y="2186336"/>
          <a:ext cx="2360399" cy="149885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C5CE0-4824-4F8F-ADE7-65E308EF8549}">
      <dsp:nvSpPr>
        <dsp:cNvPr id="0" name=""/>
        <dsp:cNvSpPr/>
      </dsp:nvSpPr>
      <dsp:spPr>
        <a:xfrm>
          <a:off x="1250576" y="2435489"/>
          <a:ext cx="2360399" cy="149885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顾客数据</a:t>
          </a:r>
        </a:p>
      </dsp:txBody>
      <dsp:txXfrm>
        <a:off x="1294476" y="2479389"/>
        <a:ext cx="2272599" cy="1411053"/>
      </dsp:txXfrm>
    </dsp:sp>
    <dsp:sp modelId="{FFD77CDA-1616-4076-8FD8-91C9EC9C4055}">
      <dsp:nvSpPr>
        <dsp:cNvPr id="0" name=""/>
        <dsp:cNvSpPr/>
      </dsp:nvSpPr>
      <dsp:spPr>
        <a:xfrm>
          <a:off x="988309" y="4371673"/>
          <a:ext cx="2360399" cy="149885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3A60FA-9E8A-4C41-B9FF-168D5213ADC3}">
      <dsp:nvSpPr>
        <dsp:cNvPr id="0" name=""/>
        <dsp:cNvSpPr/>
      </dsp:nvSpPr>
      <dsp:spPr>
        <a:xfrm>
          <a:off x="1250576" y="4620826"/>
          <a:ext cx="2360399" cy="149885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每个顾客包含哪些数据项（定义数据类型）</a:t>
          </a:r>
        </a:p>
      </dsp:txBody>
      <dsp:txXfrm>
        <a:off x="1294476" y="4664726"/>
        <a:ext cx="2272599" cy="1411053"/>
      </dsp:txXfrm>
    </dsp:sp>
    <dsp:sp modelId="{02AEFF56-1126-4105-95A1-E729D2A7C0AA}">
      <dsp:nvSpPr>
        <dsp:cNvPr id="0" name=""/>
        <dsp:cNvSpPr/>
      </dsp:nvSpPr>
      <dsp:spPr>
        <a:xfrm>
          <a:off x="3873242" y="2186336"/>
          <a:ext cx="2360399" cy="149885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B06B60-7ADD-468E-9321-92965DD27379}">
      <dsp:nvSpPr>
        <dsp:cNvPr id="0" name=""/>
        <dsp:cNvSpPr/>
      </dsp:nvSpPr>
      <dsp:spPr>
        <a:xfrm>
          <a:off x="4135509" y="2435489"/>
          <a:ext cx="2360399" cy="149885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顾客之间什么关系？</a:t>
          </a:r>
        </a:p>
      </dsp:txBody>
      <dsp:txXfrm>
        <a:off x="4179409" y="2479389"/>
        <a:ext cx="2272599" cy="1411053"/>
      </dsp:txXfrm>
    </dsp:sp>
    <dsp:sp modelId="{BC0B54C6-03B6-4494-9372-533DDC80A3E6}">
      <dsp:nvSpPr>
        <dsp:cNvPr id="0" name=""/>
        <dsp:cNvSpPr/>
      </dsp:nvSpPr>
      <dsp:spPr>
        <a:xfrm>
          <a:off x="3873242" y="4371673"/>
          <a:ext cx="2360399" cy="149885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C1CBCA-0F0C-4319-935D-B19CE9739615}">
      <dsp:nvSpPr>
        <dsp:cNvPr id="0" name=""/>
        <dsp:cNvSpPr/>
      </dsp:nvSpPr>
      <dsp:spPr>
        <a:xfrm>
          <a:off x="4135509" y="4620826"/>
          <a:ext cx="2360399" cy="149885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所有顾客怎么存储（选存储结构）</a:t>
          </a:r>
        </a:p>
      </dsp:txBody>
      <dsp:txXfrm>
        <a:off x="4179409" y="4664726"/>
        <a:ext cx="2272599" cy="1411053"/>
      </dsp:txXfrm>
    </dsp:sp>
    <dsp:sp modelId="{7F61DFF8-343C-47AD-9BD4-D08A7CD0D75E}">
      <dsp:nvSpPr>
        <dsp:cNvPr id="0" name=""/>
        <dsp:cNvSpPr/>
      </dsp:nvSpPr>
      <dsp:spPr>
        <a:xfrm>
          <a:off x="6758175" y="2186336"/>
          <a:ext cx="2360399" cy="149885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622D58-CBAE-4011-9A5D-48C57D32E7A4}">
      <dsp:nvSpPr>
        <dsp:cNvPr id="0" name=""/>
        <dsp:cNvSpPr/>
      </dsp:nvSpPr>
      <dsp:spPr>
        <a:xfrm>
          <a:off x="7020442" y="2435489"/>
          <a:ext cx="2360399" cy="149885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操作</a:t>
          </a:r>
        </a:p>
      </dsp:txBody>
      <dsp:txXfrm>
        <a:off x="7064342" y="2479389"/>
        <a:ext cx="2272599" cy="1411053"/>
      </dsp:txXfrm>
    </dsp:sp>
    <dsp:sp modelId="{B02D9B90-B205-4955-88FF-8A597A44E125}">
      <dsp:nvSpPr>
        <dsp:cNvPr id="0" name=""/>
        <dsp:cNvSpPr/>
      </dsp:nvSpPr>
      <dsp:spPr>
        <a:xfrm>
          <a:off x="6758175" y="4371673"/>
          <a:ext cx="2360399" cy="149885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1CF832-38C1-4539-9EF9-954BC672F424}">
      <dsp:nvSpPr>
        <dsp:cNvPr id="0" name=""/>
        <dsp:cNvSpPr/>
      </dsp:nvSpPr>
      <dsp:spPr>
        <a:xfrm>
          <a:off x="7020442" y="4620826"/>
          <a:ext cx="2360399" cy="149885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插入、删除？</a:t>
          </a:r>
        </a:p>
      </dsp:txBody>
      <dsp:txXfrm>
        <a:off x="7064342" y="4664726"/>
        <a:ext cx="2272599" cy="14110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76A38-0792-4951-9F9E-78DF653329F4}">
      <dsp:nvSpPr>
        <dsp:cNvPr id="0" name=""/>
        <dsp:cNvSpPr/>
      </dsp:nvSpPr>
      <dsp:spPr>
        <a:xfrm>
          <a:off x="7678786" y="3207687"/>
          <a:ext cx="91440" cy="597267"/>
        </a:xfrm>
        <a:custGeom>
          <a:avLst/>
          <a:gdLst/>
          <a:ahLst/>
          <a:cxnLst/>
          <a:rect l="0" t="0" r="0" b="0"/>
          <a:pathLst>
            <a:path>
              <a:moveTo>
                <a:pt x="45720" y="0"/>
              </a:moveTo>
              <a:lnTo>
                <a:pt x="45720" y="597267"/>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FC3421-128B-47EF-A09C-794E84C470A9}">
      <dsp:nvSpPr>
        <dsp:cNvPr id="0" name=""/>
        <dsp:cNvSpPr/>
      </dsp:nvSpPr>
      <dsp:spPr>
        <a:xfrm>
          <a:off x="5214500" y="1306357"/>
          <a:ext cx="2510005" cy="597267"/>
        </a:xfrm>
        <a:custGeom>
          <a:avLst/>
          <a:gdLst/>
          <a:ahLst/>
          <a:cxnLst/>
          <a:rect l="0" t="0" r="0" b="0"/>
          <a:pathLst>
            <a:path>
              <a:moveTo>
                <a:pt x="0" y="0"/>
              </a:moveTo>
              <a:lnTo>
                <a:pt x="0" y="407020"/>
              </a:lnTo>
              <a:lnTo>
                <a:pt x="2510005" y="407020"/>
              </a:lnTo>
              <a:lnTo>
                <a:pt x="2510005" y="59726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201CB7-D394-41BC-A24F-5EF4F84678C5}">
      <dsp:nvSpPr>
        <dsp:cNvPr id="0" name=""/>
        <dsp:cNvSpPr/>
      </dsp:nvSpPr>
      <dsp:spPr>
        <a:xfrm>
          <a:off x="5168780" y="3207687"/>
          <a:ext cx="91440" cy="597267"/>
        </a:xfrm>
        <a:custGeom>
          <a:avLst/>
          <a:gdLst/>
          <a:ahLst/>
          <a:cxnLst/>
          <a:rect l="0" t="0" r="0" b="0"/>
          <a:pathLst>
            <a:path>
              <a:moveTo>
                <a:pt x="45720" y="0"/>
              </a:moveTo>
              <a:lnTo>
                <a:pt x="45720" y="597267"/>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29144-36E3-46FE-9AE3-4880C2757FBB}">
      <dsp:nvSpPr>
        <dsp:cNvPr id="0" name=""/>
        <dsp:cNvSpPr/>
      </dsp:nvSpPr>
      <dsp:spPr>
        <a:xfrm>
          <a:off x="5168780" y="1306357"/>
          <a:ext cx="91440" cy="597267"/>
        </a:xfrm>
        <a:custGeom>
          <a:avLst/>
          <a:gdLst/>
          <a:ahLst/>
          <a:cxnLst/>
          <a:rect l="0" t="0" r="0" b="0"/>
          <a:pathLst>
            <a:path>
              <a:moveTo>
                <a:pt x="45720" y="0"/>
              </a:moveTo>
              <a:lnTo>
                <a:pt x="45720" y="59726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7C5EC1-7446-4377-8AFF-83C972E6435A}">
      <dsp:nvSpPr>
        <dsp:cNvPr id="0" name=""/>
        <dsp:cNvSpPr/>
      </dsp:nvSpPr>
      <dsp:spPr>
        <a:xfrm>
          <a:off x="2658774" y="3207687"/>
          <a:ext cx="91440" cy="597267"/>
        </a:xfrm>
        <a:custGeom>
          <a:avLst/>
          <a:gdLst/>
          <a:ahLst/>
          <a:cxnLst/>
          <a:rect l="0" t="0" r="0" b="0"/>
          <a:pathLst>
            <a:path>
              <a:moveTo>
                <a:pt x="45720" y="0"/>
              </a:moveTo>
              <a:lnTo>
                <a:pt x="45720" y="597267"/>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70E0B1-4217-46E1-8DF7-82D33C9B1D9F}">
      <dsp:nvSpPr>
        <dsp:cNvPr id="0" name=""/>
        <dsp:cNvSpPr/>
      </dsp:nvSpPr>
      <dsp:spPr>
        <a:xfrm>
          <a:off x="2704494" y="1306357"/>
          <a:ext cx="2510005" cy="597267"/>
        </a:xfrm>
        <a:custGeom>
          <a:avLst/>
          <a:gdLst/>
          <a:ahLst/>
          <a:cxnLst/>
          <a:rect l="0" t="0" r="0" b="0"/>
          <a:pathLst>
            <a:path>
              <a:moveTo>
                <a:pt x="2510005" y="0"/>
              </a:moveTo>
              <a:lnTo>
                <a:pt x="2510005" y="407020"/>
              </a:lnTo>
              <a:lnTo>
                <a:pt x="0" y="407020"/>
              </a:lnTo>
              <a:lnTo>
                <a:pt x="0" y="59726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CF8385-A44F-43F8-8043-BF697379EEC5}">
      <dsp:nvSpPr>
        <dsp:cNvPr id="0" name=""/>
        <dsp:cNvSpPr/>
      </dsp:nvSpPr>
      <dsp:spPr>
        <a:xfrm>
          <a:off x="4187679" y="2295"/>
          <a:ext cx="2053641" cy="13040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54952-6C5D-413D-98DC-05B3020701D8}">
      <dsp:nvSpPr>
        <dsp:cNvPr id="0" name=""/>
        <dsp:cNvSpPr/>
      </dsp:nvSpPr>
      <dsp:spPr>
        <a:xfrm>
          <a:off x="4415862" y="219069"/>
          <a:ext cx="2053641" cy="13040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朋友圈求赞</a:t>
          </a:r>
        </a:p>
      </dsp:txBody>
      <dsp:txXfrm>
        <a:off x="4454057" y="257264"/>
        <a:ext cx="1977251" cy="1227672"/>
      </dsp:txXfrm>
    </dsp:sp>
    <dsp:sp modelId="{0D85403C-C581-4F23-9780-5E677E26D403}">
      <dsp:nvSpPr>
        <dsp:cNvPr id="0" name=""/>
        <dsp:cNvSpPr/>
      </dsp:nvSpPr>
      <dsp:spPr>
        <a:xfrm>
          <a:off x="1677673" y="1903625"/>
          <a:ext cx="2053641" cy="13040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C5CE0-4824-4F8F-ADE7-65E308EF8549}">
      <dsp:nvSpPr>
        <dsp:cNvPr id="0" name=""/>
        <dsp:cNvSpPr/>
      </dsp:nvSpPr>
      <dsp:spPr>
        <a:xfrm>
          <a:off x="1905856" y="2120398"/>
          <a:ext cx="2053641" cy="13040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微信号</a:t>
          </a:r>
        </a:p>
      </dsp:txBody>
      <dsp:txXfrm>
        <a:off x="1944051" y="2158593"/>
        <a:ext cx="1977251" cy="1227672"/>
      </dsp:txXfrm>
    </dsp:sp>
    <dsp:sp modelId="{FFD77CDA-1616-4076-8FD8-91C9EC9C4055}">
      <dsp:nvSpPr>
        <dsp:cNvPr id="0" name=""/>
        <dsp:cNvSpPr/>
      </dsp:nvSpPr>
      <dsp:spPr>
        <a:xfrm>
          <a:off x="1677673" y="3804954"/>
          <a:ext cx="2053641" cy="13040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3A60FA-9E8A-4C41-B9FF-168D5213ADC3}">
      <dsp:nvSpPr>
        <dsp:cNvPr id="0" name=""/>
        <dsp:cNvSpPr/>
      </dsp:nvSpPr>
      <dsp:spPr>
        <a:xfrm>
          <a:off x="1905856" y="4021728"/>
          <a:ext cx="2053641" cy="13040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微软雅黑" panose="020B0503020204020204" pitchFamily="34" charset="-122"/>
              <a:ea typeface="微软雅黑" panose="020B0503020204020204" pitchFamily="34" charset="-122"/>
            </a:rPr>
            <a:t>包含哪些数据项（定义数据类型）</a:t>
          </a:r>
        </a:p>
      </dsp:txBody>
      <dsp:txXfrm>
        <a:off x="1944051" y="4059923"/>
        <a:ext cx="1977251" cy="1227672"/>
      </dsp:txXfrm>
    </dsp:sp>
    <dsp:sp modelId="{7F61DFF8-343C-47AD-9BD4-D08A7CD0D75E}">
      <dsp:nvSpPr>
        <dsp:cNvPr id="0" name=""/>
        <dsp:cNvSpPr/>
      </dsp:nvSpPr>
      <dsp:spPr>
        <a:xfrm>
          <a:off x="4187679" y="1903625"/>
          <a:ext cx="2053641" cy="13040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622D58-CBAE-4011-9A5D-48C57D32E7A4}">
      <dsp:nvSpPr>
        <dsp:cNvPr id="0" name=""/>
        <dsp:cNvSpPr/>
      </dsp:nvSpPr>
      <dsp:spPr>
        <a:xfrm>
          <a:off x="4415862" y="2120398"/>
          <a:ext cx="2053641" cy="13040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朋友圈什么关系</a:t>
          </a:r>
        </a:p>
      </dsp:txBody>
      <dsp:txXfrm>
        <a:off x="4454057" y="2158593"/>
        <a:ext cx="1977251" cy="1227672"/>
      </dsp:txXfrm>
    </dsp:sp>
    <dsp:sp modelId="{B02D9B90-B205-4955-88FF-8A597A44E125}">
      <dsp:nvSpPr>
        <dsp:cNvPr id="0" name=""/>
        <dsp:cNvSpPr/>
      </dsp:nvSpPr>
      <dsp:spPr>
        <a:xfrm>
          <a:off x="4187679" y="3804954"/>
          <a:ext cx="2053641" cy="13040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1CF832-38C1-4539-9EF9-954BC672F424}">
      <dsp:nvSpPr>
        <dsp:cNvPr id="0" name=""/>
        <dsp:cNvSpPr/>
      </dsp:nvSpPr>
      <dsp:spPr>
        <a:xfrm>
          <a:off x="4415862" y="4021728"/>
          <a:ext cx="2053641" cy="13040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微软雅黑" panose="020B0503020204020204" pitchFamily="34" charset="-122"/>
              <a:ea typeface="微软雅黑" panose="020B0503020204020204" pitchFamily="34" charset="-122"/>
            </a:rPr>
            <a:t>怎么存储朋友关系（选存储结构）</a:t>
          </a:r>
        </a:p>
      </dsp:txBody>
      <dsp:txXfrm>
        <a:off x="4454057" y="4059923"/>
        <a:ext cx="1977251" cy="1227672"/>
      </dsp:txXfrm>
    </dsp:sp>
    <dsp:sp modelId="{3B9A8B99-CD3F-4B5C-9852-7C9E55A4373E}">
      <dsp:nvSpPr>
        <dsp:cNvPr id="0" name=""/>
        <dsp:cNvSpPr/>
      </dsp:nvSpPr>
      <dsp:spPr>
        <a:xfrm>
          <a:off x="6697685" y="1903625"/>
          <a:ext cx="2053641" cy="13040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A70D94-B460-4962-802C-D80D9264DEDB}">
      <dsp:nvSpPr>
        <dsp:cNvPr id="0" name=""/>
        <dsp:cNvSpPr/>
      </dsp:nvSpPr>
      <dsp:spPr>
        <a:xfrm>
          <a:off x="6925868" y="2120398"/>
          <a:ext cx="2053641" cy="13040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操作</a:t>
          </a:r>
        </a:p>
      </dsp:txBody>
      <dsp:txXfrm>
        <a:off x="6964063" y="2158593"/>
        <a:ext cx="1977251" cy="1227672"/>
      </dsp:txXfrm>
    </dsp:sp>
    <dsp:sp modelId="{40A3EA61-168D-46F6-89E9-A18510E8947D}">
      <dsp:nvSpPr>
        <dsp:cNvPr id="0" name=""/>
        <dsp:cNvSpPr/>
      </dsp:nvSpPr>
      <dsp:spPr>
        <a:xfrm>
          <a:off x="6697685" y="3804954"/>
          <a:ext cx="2053641" cy="13040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C4CC08-2BDC-4A73-8F13-35EE8E3372E7}">
      <dsp:nvSpPr>
        <dsp:cNvPr id="0" name=""/>
        <dsp:cNvSpPr/>
      </dsp:nvSpPr>
      <dsp:spPr>
        <a:xfrm>
          <a:off x="6925868" y="4021728"/>
          <a:ext cx="2053641" cy="13040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微软雅黑" panose="020B0503020204020204" pitchFamily="34" charset="-122"/>
              <a:ea typeface="微软雅黑" panose="020B0503020204020204" pitchFamily="34" charset="-122"/>
            </a:rPr>
            <a:t>预计最终会获得多少点赞</a:t>
          </a:r>
        </a:p>
      </dsp:txBody>
      <dsp:txXfrm>
        <a:off x="6964063" y="4059923"/>
        <a:ext cx="1977251" cy="12276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spcBef>
                <a:spcPct val="0"/>
              </a:spcBef>
              <a:defRPr sz="1200" b="0">
                <a:ea typeface="仿宋_GB2312" pitchFamily="49" charset="-122"/>
                <a:cs typeface="+mn-cs"/>
              </a:defRPr>
            </a:lvl1pPr>
          </a:lstStyle>
          <a:p>
            <a:pPr>
              <a:defRPr/>
            </a:pPr>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spcBef>
                <a:spcPct val="0"/>
              </a:spcBef>
              <a:defRPr sz="1200" b="0">
                <a:ea typeface="仿宋_GB2312" pitchFamily="49" charset="-122"/>
                <a:cs typeface="+mn-cs"/>
              </a:defRPr>
            </a:lvl1pPr>
          </a:lstStyle>
          <a:p>
            <a:pPr>
              <a:defRPr/>
            </a:pPr>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spcBef>
                <a:spcPct val="0"/>
              </a:spcBef>
              <a:defRPr sz="1200" b="0">
                <a:ea typeface="仿宋_GB2312" pitchFamily="49" charset="-122"/>
                <a:cs typeface="+mn-cs"/>
              </a:defRPr>
            </a:lvl1pPr>
          </a:lstStyle>
          <a:p>
            <a:pPr>
              <a:defRPr/>
            </a:pPr>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spcBef>
                <a:spcPct val="0"/>
              </a:spcBef>
              <a:defRPr sz="1200" b="0">
                <a:ea typeface="仿宋_GB2312" pitchFamily="49" charset="-122"/>
                <a:cs typeface="+mn-cs"/>
              </a:defRPr>
            </a:lvl1pPr>
          </a:lstStyle>
          <a:p>
            <a:pPr>
              <a:defRPr/>
            </a:pPr>
            <a:fld id="{16D10F6B-86E3-40A5-B0FD-F49C1C9ECDFC}" type="slidenum">
              <a:rPr lang="en-US" altLang="zh-CN"/>
              <a:pPr>
                <a:defRPr/>
              </a:pPr>
              <a:t>‹#›</a:t>
            </a:fld>
            <a:endParaRPr lang="en-US" altLang="zh-CN"/>
          </a:p>
        </p:txBody>
      </p:sp>
    </p:spTree>
    <p:extLst>
      <p:ext uri="{BB962C8B-B14F-4D97-AF65-F5344CB8AC3E}">
        <p14:creationId xmlns:p14="http://schemas.microsoft.com/office/powerpoint/2010/main" val="2709580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spcBef>
                <a:spcPct val="0"/>
              </a:spcBef>
              <a:defRPr sz="1200" b="0">
                <a:ea typeface="仿宋_GB2312" pitchFamily="49" charset="-122"/>
                <a:cs typeface="+mn-cs"/>
              </a:defRPr>
            </a:lvl1pPr>
          </a:lstStyle>
          <a:p>
            <a:pPr>
              <a:defRPr/>
            </a:pPr>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spcBef>
                <a:spcPct val="0"/>
              </a:spcBef>
              <a:defRPr sz="1200" b="0">
                <a:ea typeface="仿宋_GB2312" pitchFamily="49" charset="-122"/>
                <a:cs typeface="+mn-cs"/>
              </a:defRPr>
            </a:lvl1pPr>
          </a:lstStyle>
          <a:p>
            <a:pPr>
              <a:defRPr/>
            </a:pPr>
            <a:endParaRPr lang="en-US" altLang="zh-CN"/>
          </a:p>
        </p:txBody>
      </p:sp>
      <p:sp>
        <p:nvSpPr>
          <p:cNvPr id="230404" name="Rectangle 4"/>
          <p:cNvSpPr>
            <a:spLocks noGrp="1" noRot="1" noChangeAspect="1" noChangeArrowheads="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单击以编辑母版文本样式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spcBef>
                <a:spcPct val="0"/>
              </a:spcBef>
              <a:defRPr sz="1200" b="0">
                <a:ea typeface="仿宋_GB2312" pitchFamily="49" charset="-122"/>
                <a:cs typeface="+mn-cs"/>
              </a:defRPr>
            </a:lvl1pPr>
          </a:lstStyle>
          <a:p>
            <a:pPr>
              <a:defRPr/>
            </a:pPr>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spcBef>
                <a:spcPct val="0"/>
              </a:spcBef>
              <a:defRPr sz="1200" b="0">
                <a:ea typeface="仿宋_GB2312" pitchFamily="49" charset="-122"/>
                <a:cs typeface="+mn-cs"/>
              </a:defRPr>
            </a:lvl1pPr>
          </a:lstStyle>
          <a:p>
            <a:pPr>
              <a:defRPr/>
            </a:pPr>
            <a:fld id="{B3F80DB9-1D73-4BB5-BB50-5A6892133D04}" type="slidenum">
              <a:rPr lang="en-US" altLang="zh-CN"/>
              <a:pPr>
                <a:defRPr/>
              </a:pPr>
              <a:t>‹#›</a:t>
            </a:fld>
            <a:endParaRPr lang="en-US" altLang="zh-CN"/>
          </a:p>
        </p:txBody>
      </p:sp>
    </p:spTree>
    <p:extLst>
      <p:ext uri="{BB962C8B-B14F-4D97-AF65-F5344CB8AC3E}">
        <p14:creationId xmlns:p14="http://schemas.microsoft.com/office/powerpoint/2010/main" val="11779942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仿宋_GB2312" pitchFamily="49" charset="-122"/>
        <a:cs typeface="仿宋_GB2312"/>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仿宋_GB2312" pitchFamily="49" charset="-122"/>
        <a:cs typeface="仿宋_GB2312"/>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仿宋_GB2312" pitchFamily="49" charset="-122"/>
        <a:cs typeface="仿宋_GB2312"/>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仿宋_GB2312" pitchFamily="49" charset="-122"/>
        <a:cs typeface="仿宋_GB2312"/>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仿宋_GB2312" pitchFamily="49" charset="-122"/>
        <a:cs typeface="仿宋_GB231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楷体_GB2312" panose="02010609030101010101" pitchFamily="49" charset="-122"/>
              </a:defRPr>
            </a:lvl1pPr>
            <a:lvl2pPr marL="742950" indent="-285750">
              <a:defRPr kumimoji="1" sz="2400" b="1">
                <a:solidFill>
                  <a:schemeClr val="tx1"/>
                </a:solidFill>
                <a:latin typeface="Times New Roman" panose="02020603050405020304" pitchFamily="18" charset="0"/>
                <a:ea typeface="楷体_GB2312" panose="02010609030101010101" pitchFamily="49" charset="-122"/>
              </a:defRPr>
            </a:lvl2pPr>
            <a:lvl3pPr marL="1143000" indent="-228600">
              <a:defRPr kumimoji="1" sz="2400" b="1">
                <a:solidFill>
                  <a:schemeClr val="tx1"/>
                </a:solidFill>
                <a:latin typeface="Times New Roman" panose="02020603050405020304" pitchFamily="18" charset="0"/>
                <a:ea typeface="楷体_GB2312" panose="02010609030101010101" pitchFamily="49" charset="-122"/>
              </a:defRPr>
            </a:lvl3pPr>
            <a:lvl4pPr marL="1600200" indent="-228600">
              <a:defRPr kumimoji="1" sz="2400" b="1">
                <a:solidFill>
                  <a:schemeClr val="tx1"/>
                </a:solidFill>
                <a:latin typeface="Times New Roman" panose="02020603050405020304" pitchFamily="18" charset="0"/>
                <a:ea typeface="楷体_GB2312" panose="02010609030101010101" pitchFamily="49" charset="-122"/>
              </a:defRPr>
            </a:lvl4pPr>
            <a:lvl5pPr marL="2057400" indent="-228600">
              <a:defRPr kumimoji="1" sz="24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defRPr kumimoji="1" sz="24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defRPr kumimoji="1" sz="24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defRPr kumimoji="1" sz="24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defRPr kumimoji="1" sz="2400" b="1">
                <a:solidFill>
                  <a:schemeClr val="tx1"/>
                </a:solidFill>
                <a:latin typeface="Times New Roman" panose="02020603050405020304" pitchFamily="18" charset="0"/>
                <a:ea typeface="楷体_GB2312" panose="02010609030101010101" pitchFamily="49" charset="-122"/>
              </a:defRPr>
            </a:lvl9pPr>
          </a:lstStyle>
          <a:p>
            <a:fld id="{C3C5DDE0-AAAF-4C39-9B50-442F3AD50290}" type="slidenum">
              <a:rPr lang="en-US" altLang="zh-CN" sz="1200" b="0" smtClean="0">
                <a:ea typeface="仿宋_GB2312" panose="02010609030101010101" charset="-122"/>
                <a:cs typeface="仿宋_GB2312" panose="02010609030101010101" charset="-122"/>
              </a:rPr>
              <a:t>1</a:t>
            </a:fld>
            <a:endParaRPr lang="en-US" altLang="zh-CN" sz="1200" b="0">
              <a:ea typeface="仿宋_GB2312" panose="02010609030101010101" charset="-122"/>
              <a:cs typeface="仿宋_GB2312" panose="02010609030101010101" charset="-122"/>
            </a:endParaRPr>
          </a:p>
        </p:txBody>
      </p:sp>
      <p:sp>
        <p:nvSpPr>
          <p:cNvPr id="156675" name="Rectangle 2"/>
          <p:cNvSpPr>
            <a:spLocks noGrp="1" noRot="1" noChangeAspect="1" noChangeArrowheads="1" noTextEdit="1"/>
          </p:cNvSpPr>
          <p:nvPr>
            <p:ph type="sldImg"/>
          </p:nvPr>
        </p:nvSpPr>
        <p:spPr>
          <a:xfrm>
            <a:off x="381000" y="685800"/>
            <a:ext cx="6096000" cy="3429000"/>
          </a:xfrm>
        </p:spPr>
      </p:sp>
      <p:sp>
        <p:nvSpPr>
          <p:cNvPr id="156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仿宋_GB2312" panose="02010609030101010101" charset="-122"/>
            </a:endParaRPr>
          </a:p>
        </p:txBody>
      </p:sp>
    </p:spTree>
    <p:extLst>
      <p:ext uri="{BB962C8B-B14F-4D97-AF65-F5344CB8AC3E}">
        <p14:creationId xmlns:p14="http://schemas.microsoft.com/office/powerpoint/2010/main" val="49633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数据结构三要素：</a:t>
            </a:r>
            <a:r>
              <a:rPr lang="zh-CN" altLang="en-US"/>
              <a:t>逻辑结构（建模）、</a:t>
            </a:r>
            <a:r>
              <a:rPr lang="zh-CN" altLang="en-US" dirty="0"/>
              <a:t>存储结构、操作</a:t>
            </a:r>
          </a:p>
        </p:txBody>
      </p:sp>
      <p:sp>
        <p:nvSpPr>
          <p:cNvPr id="4" name="灯片编号占位符 3"/>
          <p:cNvSpPr>
            <a:spLocks noGrp="1"/>
          </p:cNvSpPr>
          <p:nvPr>
            <p:ph type="sldNum" sz="quarter" idx="10"/>
          </p:nvPr>
        </p:nvSpPr>
        <p:spPr/>
        <p:txBody>
          <a:bodyPr/>
          <a:lstStyle/>
          <a:p>
            <a:fld id="{15C8E392-DEDA-4F31-AF4F-52A78A089246}" type="slidenum">
              <a:rPr lang="zh-CN" altLang="en-US" smtClean="0"/>
              <a:t>49</a:t>
            </a:fld>
            <a:endParaRPr lang="zh-CN" altLang="en-US"/>
          </a:p>
        </p:txBody>
      </p:sp>
    </p:spTree>
    <p:extLst>
      <p:ext uri="{BB962C8B-B14F-4D97-AF65-F5344CB8AC3E}">
        <p14:creationId xmlns:p14="http://schemas.microsoft.com/office/powerpoint/2010/main" val="145016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数据结构三要素：逻辑结构（建模）、存储结构、操作</a:t>
            </a:r>
          </a:p>
          <a:p>
            <a:endParaRPr lang="zh-CN" altLang="en-US" dirty="0"/>
          </a:p>
        </p:txBody>
      </p:sp>
      <p:sp>
        <p:nvSpPr>
          <p:cNvPr id="4" name="灯片编号占位符 3"/>
          <p:cNvSpPr>
            <a:spLocks noGrp="1"/>
          </p:cNvSpPr>
          <p:nvPr>
            <p:ph type="sldNum" sz="quarter" idx="10"/>
          </p:nvPr>
        </p:nvSpPr>
        <p:spPr/>
        <p:txBody>
          <a:bodyPr/>
          <a:lstStyle/>
          <a:p>
            <a:fld id="{15C8E392-DEDA-4F31-AF4F-52A78A089246}" type="slidenum">
              <a:rPr lang="zh-CN" altLang="en-US" smtClean="0"/>
              <a:t>50</a:t>
            </a:fld>
            <a:endParaRPr lang="zh-CN" altLang="en-US"/>
          </a:p>
        </p:txBody>
      </p:sp>
    </p:spTree>
    <p:extLst>
      <p:ext uri="{BB962C8B-B14F-4D97-AF65-F5344CB8AC3E}">
        <p14:creationId xmlns:p14="http://schemas.microsoft.com/office/powerpoint/2010/main" val="719083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2"/>
      </p:bgRef>
    </p:bg>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a:blipFill>
            <a:blip r:embed="rId3"/>
            <a:stretch>
              <a:fillRect/>
            </a:stretch>
          </a:blipFill>
        </p:spPr>
      </p:pic>
      <p:sp>
        <p:nvSpPr>
          <p:cNvPr id="2" name="Title 1"/>
          <p:cNvSpPr>
            <a:spLocks noGrp="1"/>
          </p:cNvSpPr>
          <p:nvPr>
            <p:ph type="ctrTitle"/>
          </p:nvPr>
        </p:nvSpPr>
        <p:spPr>
          <a:xfrm>
            <a:off x="2692399" y="1871133"/>
            <a:ext cx="6815669" cy="1515533"/>
          </a:xfrm>
        </p:spPr>
        <p:txBody>
          <a:bodyPr anchor="b">
            <a:noAutofit/>
          </a:bodyPr>
          <a:lstStyle>
            <a:lvl1pPr algn="ctr">
              <a:defRPr sz="4500">
                <a:solidFill>
                  <a:srgbClr val="002060"/>
                </a:solidFill>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9" y="3657597"/>
            <a:ext cx="6815669" cy="1320802"/>
          </a:xfrm>
        </p:spPr>
        <p:txBody>
          <a:bodyPr anchor="t">
            <a:noAutofit/>
          </a:bodyPr>
          <a:lstStyle>
            <a:lvl1pPr marL="0" indent="0" algn="ctr" defTabSz="342900" rtl="0" eaLnBrk="1" latinLnBrk="0" hangingPunct="1">
              <a:spcBef>
                <a:spcPct val="0"/>
              </a:spcBef>
              <a:buNone/>
              <a:defRPr lang="en-US" sz="2700" kern="1200" cap="none" dirty="0">
                <a:ln w="3175" cmpd="sng">
                  <a:noFill/>
                </a:ln>
                <a:solidFill>
                  <a:srgbClr val="002060"/>
                </a:solidFill>
                <a:effectLst/>
                <a:latin typeface="微软雅黑" panose="020B0503020204020204" pitchFamily="34" charset="-122"/>
                <a:ea typeface="微软雅黑" panose="020B0503020204020204" pitchFamily="34" charset="-122"/>
                <a:cs typeface="+mj-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cxnSp>
        <p:nvCxnSpPr>
          <p:cNvPr id="15" name="Straight Connector 14"/>
          <p:cNvCxnSpPr/>
          <p:nvPr/>
        </p:nvCxnSpPr>
        <p:spPr>
          <a:xfrm flipV="1">
            <a:off x="2832101" y="3517900"/>
            <a:ext cx="6591300" cy="2"/>
          </a:xfrm>
          <a:prstGeom prst="line">
            <a:avLst/>
          </a:prstGeom>
          <a:ln w="38100">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3947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3374756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35207294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17836129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8086162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a:xfrm>
            <a:off x="8475561" y="5960533"/>
            <a:ext cx="1531044" cy="279400"/>
          </a:xfrm>
          <a:prstGeom prst="rect">
            <a:avLst/>
          </a:prstGeom>
        </p:spPr>
        <p:txBody>
          <a:bodyPr/>
          <a:lstStyle/>
          <a:p>
            <a:fld id="{C16525B2-4347-4F72-BAF7-76B19438D329}" type="datetimeFigureOut">
              <a:rPr lang="en-US" smtClean="0"/>
              <a:t>9/4/2024</a:t>
            </a:fld>
            <a:endParaRPr lang="en-US"/>
          </a:p>
        </p:txBody>
      </p:sp>
      <p:sp>
        <p:nvSpPr>
          <p:cNvPr id="5" name="Footer 4"/>
          <p:cNvSpPr>
            <a:spLocks noGrp="1"/>
          </p:cNvSpPr>
          <p:nvPr>
            <p:ph type="ftr" sz="quarter" idx="11"/>
          </p:nvPr>
        </p:nvSpPr>
        <p:spPr>
          <a:xfrm>
            <a:off x="1569154" y="5960533"/>
            <a:ext cx="6806223" cy="279400"/>
          </a:xfrm>
          <a:prstGeom prst="rect">
            <a:avLst/>
          </a:prstGeom>
        </p:spPr>
        <p:txBody>
          <a:bodyPr/>
          <a:lstStyle/>
          <a:p>
            <a:endParaRPr lang="en-US"/>
          </a:p>
        </p:txBody>
      </p:sp>
      <p:sp>
        <p:nvSpPr>
          <p:cNvPr id="6" name="Slide number 5"/>
          <p:cNvSpPr>
            <a:spLocks noGrp="1"/>
          </p:cNvSpPr>
          <p:nvPr>
            <p:ph type="sldNum" sz="quarter" idx="12"/>
          </p:nvPr>
        </p:nvSpPr>
        <p:spPr>
          <a:xfrm>
            <a:off x="10106788" y="5960533"/>
            <a:ext cx="527347" cy="279400"/>
          </a:xfrm>
          <a:prstGeom prst="rect">
            <a:avLst/>
          </a:prstGeom>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38678871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2"/>
      </p:bgRef>
    </p:bg>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a:blipFill>
            <a:blip r:embed="rId3"/>
            <a:stretch>
              <a:fillRect/>
            </a:stretch>
          </a:blipFill>
        </p:spPr>
      </p:pic>
      <p:sp>
        <p:nvSpPr>
          <p:cNvPr id="2" name="Title 1"/>
          <p:cNvSpPr>
            <a:spLocks noGrp="1"/>
          </p:cNvSpPr>
          <p:nvPr>
            <p:ph type="ctrTitle"/>
          </p:nvPr>
        </p:nvSpPr>
        <p:spPr>
          <a:xfrm>
            <a:off x="2730499" y="1464733"/>
            <a:ext cx="6815669" cy="1515533"/>
          </a:xfrm>
        </p:spPr>
        <p:txBody>
          <a:bodyPr anchor="b">
            <a:noAutofit/>
          </a:bodyPr>
          <a:lstStyle>
            <a:lvl1pPr algn="ctr">
              <a:defRPr sz="4500">
                <a:solidFill>
                  <a:srgbClr val="002060"/>
                </a:solidFill>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730502" y="3124198"/>
            <a:ext cx="6819900" cy="1866903"/>
          </a:xfrm>
        </p:spPr>
        <p:txBody>
          <a:bodyPr anchor="t">
            <a:noAutofit/>
          </a:bodyPr>
          <a:lstStyle>
            <a:lvl1pPr marL="0" indent="0" algn="ctr" defTabSz="342900" rtl="0" eaLnBrk="1" latinLnBrk="0" hangingPunct="1">
              <a:spcBef>
                <a:spcPct val="0"/>
              </a:spcBef>
              <a:buNone/>
              <a:defRPr lang="en-US" sz="2700" kern="1200" cap="none" dirty="0">
                <a:ln w="3175" cmpd="sng">
                  <a:noFill/>
                </a:ln>
                <a:solidFill>
                  <a:srgbClr val="002060"/>
                </a:solidFill>
                <a:effectLst/>
                <a:latin typeface="微软雅黑" panose="020B0503020204020204" pitchFamily="34" charset="-122"/>
                <a:ea typeface="微软雅黑" panose="020B0503020204020204" pitchFamily="34" charset="-122"/>
                <a:cs typeface="+mj-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cxnSp>
        <p:nvCxnSpPr>
          <p:cNvPr id="15" name="Straight Connector 14"/>
          <p:cNvCxnSpPr/>
          <p:nvPr/>
        </p:nvCxnSpPr>
        <p:spPr>
          <a:xfrm flipV="1">
            <a:off x="2730501" y="3048000"/>
            <a:ext cx="6591300" cy="2"/>
          </a:xfrm>
          <a:prstGeom prst="line">
            <a:avLst/>
          </a:prstGeom>
          <a:ln w="38100">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086875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1435173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23901" y="507164"/>
            <a:ext cx="10680700" cy="772180"/>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723901" y="1449134"/>
            <a:ext cx="10680700" cy="47828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cxnSp>
        <p:nvCxnSpPr>
          <p:cNvPr id="8" name="直接连接符 7"/>
          <p:cNvCxnSpPr/>
          <p:nvPr/>
        </p:nvCxnSpPr>
        <p:spPr>
          <a:xfrm>
            <a:off x="736601" y="1371600"/>
            <a:ext cx="107061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882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9317" y="507164"/>
            <a:ext cx="10832124" cy="772180"/>
          </a:xfrm>
        </p:spPr>
        <p:txBody>
          <a:bodyPr/>
          <a:lstStyle/>
          <a:p>
            <a:r>
              <a:rPr lang="zh-CN" altLang="en-US"/>
              <a:t>单击此处编辑母版标题样式</a:t>
            </a:r>
          </a:p>
        </p:txBody>
      </p:sp>
      <p:sp>
        <p:nvSpPr>
          <p:cNvPr id="3" name="内容占位符 2"/>
          <p:cNvSpPr>
            <a:spLocks noGrp="1"/>
          </p:cNvSpPr>
          <p:nvPr>
            <p:ph idx="1"/>
          </p:nvPr>
        </p:nvSpPr>
        <p:spPr>
          <a:xfrm>
            <a:off x="711201" y="1449134"/>
            <a:ext cx="10810241" cy="47828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32168529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203100404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1305129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23901" y="479028"/>
            <a:ext cx="10586524" cy="772180"/>
          </a:xfr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736602" y="1459864"/>
            <a:ext cx="5171831" cy="48283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045591" y="1459865"/>
            <a:ext cx="5222632" cy="481432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8" name="直接连接符 7"/>
          <p:cNvCxnSpPr/>
          <p:nvPr/>
        </p:nvCxnSpPr>
        <p:spPr>
          <a:xfrm>
            <a:off x="711200" y="1346200"/>
            <a:ext cx="106172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94453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270690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420049059"/>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3" name="页脚占位符 2"/>
          <p:cNvSpPr>
            <a:spLocks noGrp="1"/>
          </p:cNvSpPr>
          <p:nvPr>
            <p:ph type="ftr" sz="quarter" idx="11"/>
          </p:nvPr>
        </p:nvSpPr>
        <p:spPr/>
        <p:txBody>
          <a:bodyPr/>
          <a:lstStyle/>
          <a:p>
            <a:pPr>
              <a:defRPr/>
            </a:pPr>
            <a:r>
              <a:rPr lang="zh-CN" altLang="en-US"/>
              <a:t>北京林业大学信息学院</a:t>
            </a:r>
            <a:endParaRPr lang="zh-CN" altLang="en-US" sz="1400" dirty="0"/>
          </a:p>
        </p:txBody>
      </p:sp>
      <p:sp>
        <p:nvSpPr>
          <p:cNvPr id="4" name="灯片编号占位符 3"/>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18574664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28859705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60745348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278795175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281415214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a:xfrm>
            <a:off x="8475561" y="5960533"/>
            <a:ext cx="1531044" cy="279400"/>
          </a:xfrm>
          <a:prstGeom prst="rect">
            <a:avLst/>
          </a:prstGeom>
        </p:spPr>
        <p:txBody>
          <a:bodyPr/>
          <a:lstStyle/>
          <a:p>
            <a:fld id="{C16525B2-4347-4F72-BAF7-76B19438D329}" type="datetimeFigureOut">
              <a:rPr lang="en-US" smtClean="0"/>
              <a:t>9/4/2024</a:t>
            </a:fld>
            <a:endParaRPr lang="en-US"/>
          </a:p>
        </p:txBody>
      </p:sp>
      <p:sp>
        <p:nvSpPr>
          <p:cNvPr id="5" name="Footer 4"/>
          <p:cNvSpPr>
            <a:spLocks noGrp="1"/>
          </p:cNvSpPr>
          <p:nvPr>
            <p:ph type="ftr" sz="quarter" idx="11"/>
          </p:nvPr>
        </p:nvSpPr>
        <p:spPr>
          <a:xfrm>
            <a:off x="1569154" y="5960533"/>
            <a:ext cx="6806223" cy="279400"/>
          </a:xfrm>
          <a:prstGeom prst="rect">
            <a:avLst/>
          </a:prstGeom>
        </p:spPr>
        <p:txBody>
          <a:bodyPr/>
          <a:lstStyle/>
          <a:p>
            <a:endParaRPr lang="en-US"/>
          </a:p>
        </p:txBody>
      </p:sp>
      <p:sp>
        <p:nvSpPr>
          <p:cNvPr id="6" name="Slide number 5"/>
          <p:cNvSpPr>
            <a:spLocks noGrp="1"/>
          </p:cNvSpPr>
          <p:nvPr>
            <p:ph type="sldNum" sz="quarter" idx="12"/>
          </p:nvPr>
        </p:nvSpPr>
        <p:spPr>
          <a:xfrm>
            <a:off x="10106788" y="5960533"/>
            <a:ext cx="527347" cy="279400"/>
          </a:xfrm>
          <a:prstGeom prst="rect">
            <a:avLst/>
          </a:prstGeom>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309121679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2"/>
      </p:bgRef>
    </p:bg>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a:blipFill>
            <a:blip r:embed="rId3"/>
            <a:stretch>
              <a:fillRect/>
            </a:stretch>
          </a:blipFill>
        </p:spPr>
      </p:pic>
      <p:sp>
        <p:nvSpPr>
          <p:cNvPr id="2" name="Title 1"/>
          <p:cNvSpPr>
            <a:spLocks noGrp="1"/>
          </p:cNvSpPr>
          <p:nvPr>
            <p:ph type="ctrTitle"/>
          </p:nvPr>
        </p:nvSpPr>
        <p:spPr>
          <a:xfrm>
            <a:off x="2730498" y="1464731"/>
            <a:ext cx="6815669" cy="1515533"/>
          </a:xfrm>
        </p:spPr>
        <p:txBody>
          <a:bodyPr anchor="b">
            <a:noAutofit/>
          </a:bodyPr>
          <a:lstStyle>
            <a:lvl1pPr algn="ctr">
              <a:defRPr sz="6000">
                <a:solidFill>
                  <a:srgbClr val="002060"/>
                </a:solidFill>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730501" y="3124196"/>
            <a:ext cx="6819900" cy="1866903"/>
          </a:xfrm>
        </p:spPr>
        <p:txBody>
          <a:bodyPr anchor="t">
            <a:noAutofit/>
          </a:bodyPr>
          <a:lstStyle>
            <a:lvl1pPr marL="0" indent="0" algn="ctr" defTabSz="457200" rtl="0" eaLnBrk="1" latinLnBrk="0" hangingPunct="1">
              <a:spcBef>
                <a:spcPct val="0"/>
              </a:spcBef>
              <a:buNone/>
              <a:defRPr lang="en-US" sz="3600" kern="1200" cap="none" dirty="0">
                <a:ln w="3175" cmpd="sng">
                  <a:noFill/>
                </a:ln>
                <a:solidFill>
                  <a:srgbClr val="002060"/>
                </a:solidFill>
                <a:effectLst/>
                <a:latin typeface="微软雅黑" panose="020B0503020204020204" pitchFamily="34" charset="-122"/>
                <a:ea typeface="微软雅黑" panose="020B0503020204020204" pitchFamily="34"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cxnSp>
        <p:nvCxnSpPr>
          <p:cNvPr id="15" name="Straight Connector 14"/>
          <p:cNvCxnSpPr/>
          <p:nvPr/>
        </p:nvCxnSpPr>
        <p:spPr>
          <a:xfrm flipV="1">
            <a:off x="2730500" y="3048000"/>
            <a:ext cx="6591300" cy="2"/>
          </a:xfrm>
          <a:prstGeom prst="line">
            <a:avLst/>
          </a:prstGeom>
          <a:ln w="38100">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221263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23901" y="507164"/>
            <a:ext cx="10680700" cy="772180"/>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723901" y="1449134"/>
            <a:ext cx="10680700" cy="47828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cxnSp>
        <p:nvCxnSpPr>
          <p:cNvPr id="8" name="直接连接符 7"/>
          <p:cNvCxnSpPr/>
          <p:nvPr/>
        </p:nvCxnSpPr>
        <p:spPr>
          <a:xfrm>
            <a:off x="736601" y="1371600"/>
            <a:ext cx="107061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114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559181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23900" y="507164"/>
            <a:ext cx="10680700" cy="772180"/>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723900" y="1449132"/>
            <a:ext cx="10680700" cy="47828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cxnSp>
        <p:nvCxnSpPr>
          <p:cNvPr id="8" name="直接连接符 7"/>
          <p:cNvCxnSpPr/>
          <p:nvPr/>
        </p:nvCxnSpPr>
        <p:spPr>
          <a:xfrm>
            <a:off x="736600" y="1371600"/>
            <a:ext cx="107061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386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9316" y="507164"/>
            <a:ext cx="10832124" cy="772180"/>
          </a:xfrm>
        </p:spPr>
        <p:txBody>
          <a:bodyPr/>
          <a:lstStyle/>
          <a:p>
            <a:r>
              <a:rPr lang="zh-CN" altLang="en-US"/>
              <a:t>单击此处编辑母版标题样式</a:t>
            </a:r>
          </a:p>
        </p:txBody>
      </p:sp>
      <p:sp>
        <p:nvSpPr>
          <p:cNvPr id="3" name="内容占位符 2"/>
          <p:cNvSpPr>
            <a:spLocks noGrp="1"/>
          </p:cNvSpPr>
          <p:nvPr>
            <p:ph idx="1"/>
          </p:nvPr>
        </p:nvSpPr>
        <p:spPr>
          <a:xfrm>
            <a:off x="711199" y="1449132"/>
            <a:ext cx="10810241" cy="47828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172128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218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23900" y="479028"/>
            <a:ext cx="10586524" cy="772180"/>
          </a:xfr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736600" y="1459864"/>
            <a:ext cx="5171831" cy="48283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045591" y="1459865"/>
            <a:ext cx="5222632" cy="481432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8" name="直接连接符 7"/>
          <p:cNvCxnSpPr/>
          <p:nvPr/>
        </p:nvCxnSpPr>
        <p:spPr>
          <a:xfrm>
            <a:off x="711200" y="1346200"/>
            <a:ext cx="106172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91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274468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1BEF0D-F0BB-DE4B-95CE-6DB70DBA9567}" type="datetimeFigureOut">
              <a:rPr lang="en-US" smtClean="0">
                <a:solidFill>
                  <a:prstClr val="black"/>
                </a:solidFill>
              </a:rPr>
              <a:pPr/>
              <a:t>9/4/2024</a:t>
            </a:fld>
            <a:endParaRPr lang="en-US" dirty="0">
              <a:solidFill>
                <a:prstClr val="black"/>
              </a:solidFill>
            </a:endParaRPr>
          </a:p>
        </p:txBody>
      </p:sp>
      <p:sp>
        <p:nvSpPr>
          <p:cNvPr id="4" name="页脚占位符 3"/>
          <p:cNvSpPr>
            <a:spLocks noGrp="1"/>
          </p:cNvSpPr>
          <p:nvPr>
            <p:ph type="ftr" sz="quarter" idx="11"/>
          </p:nvPr>
        </p:nvSpPr>
        <p:spPr/>
        <p:txBody>
          <a:bodyPr/>
          <a:lstStyle/>
          <a:p>
            <a:endParaRPr lang="en-US" dirty="0">
              <a:solidFill>
                <a:prstClr val="black"/>
              </a:solidFill>
            </a:endParaRPr>
          </a:p>
        </p:txBody>
      </p:sp>
      <p:sp>
        <p:nvSpPr>
          <p:cNvPr id="5" name="灯片编号占位符 4"/>
          <p:cNvSpPr>
            <a:spLocks noGrp="1"/>
          </p:cNvSpPr>
          <p:nvPr>
            <p:ph type="sldNum" sz="quarter" idx="12"/>
          </p:nvPr>
        </p:nvSpPr>
        <p:spPr/>
        <p:txBody>
          <a:bodyPr/>
          <a:lstStyle/>
          <a:p>
            <a:fld id="{D57F1E4F-1CFF-5643-939E-217C01CDF565}"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6762960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1BEF0D-F0BB-DE4B-95CE-6DB70DBA9567}" type="datetimeFigureOut">
              <a:rPr lang="en-US" smtClean="0">
                <a:solidFill>
                  <a:prstClr val="black"/>
                </a:solidFill>
              </a:rPr>
              <a:pPr/>
              <a:t>9/4/2024</a:t>
            </a:fld>
            <a:endParaRPr lang="en-US" dirty="0">
              <a:solidFill>
                <a:prstClr val="black"/>
              </a:solidFill>
            </a:endParaRPr>
          </a:p>
        </p:txBody>
      </p:sp>
      <p:sp>
        <p:nvSpPr>
          <p:cNvPr id="3" name="页脚占位符 2"/>
          <p:cNvSpPr>
            <a:spLocks noGrp="1"/>
          </p:cNvSpPr>
          <p:nvPr>
            <p:ph type="ftr" sz="quarter" idx="11"/>
          </p:nvPr>
        </p:nvSpPr>
        <p:spPr/>
        <p:txBody>
          <a:bodyPr/>
          <a:lstStyle/>
          <a:p>
            <a:endParaRPr lang="en-US" dirty="0">
              <a:solidFill>
                <a:prstClr val="black"/>
              </a:solidFill>
            </a:endParaRPr>
          </a:p>
        </p:txBody>
      </p:sp>
      <p:sp>
        <p:nvSpPr>
          <p:cNvPr id="4" name="灯片编号占位符 3"/>
          <p:cNvSpPr>
            <a:spLocks noGrp="1"/>
          </p:cNvSpPr>
          <p:nvPr>
            <p:ph type="sldNum" sz="quarter" idx="12"/>
          </p:nvPr>
        </p:nvSpPr>
        <p:spPr/>
        <p:txBody>
          <a:bodyPr/>
          <a:lstStyle/>
          <a:p>
            <a:fld id="{D57F1E4F-1CFF-5643-939E-217C01CDF565}"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3551290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1BEF0D-F0BB-DE4B-95CE-6DB70DBA9567}" type="datetimeFigureOut">
              <a:rPr lang="en-US" smtClean="0">
                <a:solidFill>
                  <a:prstClr val="black"/>
                </a:solidFill>
              </a:rPr>
              <a:pPr/>
              <a:t>9/4/2024</a:t>
            </a:fld>
            <a:endParaRPr lang="en-US" dirty="0">
              <a:solidFill>
                <a:prstClr val="black"/>
              </a:solidFill>
            </a:endParaRPr>
          </a:p>
        </p:txBody>
      </p:sp>
      <p:sp>
        <p:nvSpPr>
          <p:cNvPr id="6" name="页脚占位符 5"/>
          <p:cNvSpPr>
            <a:spLocks noGrp="1"/>
          </p:cNvSpPr>
          <p:nvPr>
            <p:ph type="ftr" sz="quarter" idx="11"/>
          </p:nvPr>
        </p:nvSpPr>
        <p:spPr/>
        <p:txBody>
          <a:bodyPr/>
          <a:lstStyle/>
          <a:p>
            <a:endParaRPr lang="en-US" dirty="0">
              <a:solidFill>
                <a:prstClr val="black"/>
              </a:solidFill>
            </a:endParaRPr>
          </a:p>
        </p:txBody>
      </p:sp>
      <p:sp>
        <p:nvSpPr>
          <p:cNvPr id="7" name="灯片编号占位符 6"/>
          <p:cNvSpPr>
            <a:spLocks noGrp="1"/>
          </p:cNvSpPr>
          <p:nvPr>
            <p:ph type="sldNum" sz="quarter" idx="12"/>
          </p:nvPr>
        </p:nvSpPr>
        <p:spPr/>
        <p:txBody>
          <a:bodyPr/>
          <a:lstStyle/>
          <a:p>
            <a:fld id="{D57F1E4F-1CFF-5643-939E-217C01CDF565}"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8053289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1BEF0D-F0BB-DE4B-95CE-6DB70DBA9567}" type="datetimeFigureOut">
              <a:rPr lang="en-US" smtClean="0">
                <a:solidFill>
                  <a:prstClr val="black"/>
                </a:solidFill>
              </a:rPr>
              <a:pPr/>
              <a:t>9/4/2024</a:t>
            </a:fld>
            <a:endParaRPr lang="en-US" dirty="0">
              <a:solidFill>
                <a:prstClr val="black"/>
              </a:solidFill>
            </a:endParaRPr>
          </a:p>
        </p:txBody>
      </p:sp>
      <p:sp>
        <p:nvSpPr>
          <p:cNvPr id="6" name="页脚占位符 5"/>
          <p:cNvSpPr>
            <a:spLocks noGrp="1"/>
          </p:cNvSpPr>
          <p:nvPr>
            <p:ph type="ftr" sz="quarter" idx="11"/>
          </p:nvPr>
        </p:nvSpPr>
        <p:spPr/>
        <p:txBody>
          <a:bodyPr/>
          <a:lstStyle/>
          <a:p>
            <a:endParaRPr lang="en-US" dirty="0">
              <a:solidFill>
                <a:prstClr val="black"/>
              </a:solidFill>
            </a:endParaRPr>
          </a:p>
        </p:txBody>
      </p:sp>
      <p:sp>
        <p:nvSpPr>
          <p:cNvPr id="7" name="灯片编号占位符 6"/>
          <p:cNvSpPr>
            <a:spLocks noGrp="1"/>
          </p:cNvSpPr>
          <p:nvPr>
            <p:ph type="sldNum" sz="quarter" idx="12"/>
          </p:nvPr>
        </p:nvSpPr>
        <p:spPr/>
        <p:txBody>
          <a:bodyPr/>
          <a:lstStyle/>
          <a:p>
            <a:fld id="{D57F1E4F-1CFF-5643-939E-217C01CDF565}"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63118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9317" y="507164"/>
            <a:ext cx="10832124" cy="772180"/>
          </a:xfrm>
        </p:spPr>
        <p:txBody>
          <a:bodyPr/>
          <a:lstStyle/>
          <a:p>
            <a:r>
              <a:rPr lang="zh-CN" altLang="en-US"/>
              <a:t>单击此处编辑母版标题样式</a:t>
            </a:r>
          </a:p>
        </p:txBody>
      </p:sp>
      <p:sp>
        <p:nvSpPr>
          <p:cNvPr id="3" name="内容占位符 2"/>
          <p:cNvSpPr>
            <a:spLocks noGrp="1"/>
          </p:cNvSpPr>
          <p:nvPr>
            <p:ph idx="1"/>
          </p:nvPr>
        </p:nvSpPr>
        <p:spPr>
          <a:xfrm>
            <a:off x="711201" y="1449134"/>
            <a:ext cx="10810241" cy="47828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950954172"/>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1BEF0D-F0BB-DE4B-95CE-6DB70DBA9567}" type="datetimeFigureOut">
              <a:rPr lang="en-US" smtClean="0">
                <a:solidFill>
                  <a:prstClr val="black"/>
                </a:solidFill>
              </a:rPr>
              <a:pPr/>
              <a:t>9/4/2024</a:t>
            </a:fld>
            <a:endParaRPr lang="en-US" dirty="0">
              <a:solidFill>
                <a:prstClr val="black"/>
              </a:solidFill>
            </a:endParaRPr>
          </a:p>
        </p:txBody>
      </p:sp>
      <p:sp>
        <p:nvSpPr>
          <p:cNvPr id="5" name="页脚占位符 4"/>
          <p:cNvSpPr>
            <a:spLocks noGrp="1"/>
          </p:cNvSpPr>
          <p:nvPr>
            <p:ph type="ftr" sz="quarter" idx="11"/>
          </p:nvPr>
        </p:nvSpPr>
        <p:spPr/>
        <p:txBody>
          <a:bodyPr/>
          <a:lstStyle/>
          <a:p>
            <a:endParaRPr lang="en-US" dirty="0">
              <a:solidFill>
                <a:prstClr val="black"/>
              </a:solidFill>
            </a:endParaRPr>
          </a:p>
        </p:txBody>
      </p:sp>
      <p:sp>
        <p:nvSpPr>
          <p:cNvPr id="6" name="灯片编号占位符 5"/>
          <p:cNvSpPr>
            <a:spLocks noGrp="1"/>
          </p:cNvSpPr>
          <p:nvPr>
            <p:ph type="sldNum" sz="quarter" idx="12"/>
          </p:nvPr>
        </p:nvSpPr>
        <p:spPr/>
        <p:txBody>
          <a:bodyPr/>
          <a:lstStyle/>
          <a:p>
            <a:fld id="{D57F1E4F-1CFF-5643-939E-217C01CDF565}"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6514814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1BEF0D-F0BB-DE4B-95CE-6DB70DBA9567}" type="datetimeFigureOut">
              <a:rPr lang="en-US" smtClean="0">
                <a:solidFill>
                  <a:prstClr val="black"/>
                </a:solidFill>
              </a:rPr>
              <a:pPr/>
              <a:t>9/4/2024</a:t>
            </a:fld>
            <a:endParaRPr lang="en-US" dirty="0">
              <a:solidFill>
                <a:prstClr val="black"/>
              </a:solidFill>
            </a:endParaRPr>
          </a:p>
        </p:txBody>
      </p:sp>
      <p:sp>
        <p:nvSpPr>
          <p:cNvPr id="5" name="页脚占位符 4"/>
          <p:cNvSpPr>
            <a:spLocks noGrp="1"/>
          </p:cNvSpPr>
          <p:nvPr>
            <p:ph type="ftr" sz="quarter" idx="11"/>
          </p:nvPr>
        </p:nvSpPr>
        <p:spPr/>
        <p:txBody>
          <a:bodyPr/>
          <a:lstStyle/>
          <a:p>
            <a:endParaRPr lang="en-US" dirty="0">
              <a:solidFill>
                <a:prstClr val="black"/>
              </a:solidFill>
            </a:endParaRPr>
          </a:p>
        </p:txBody>
      </p:sp>
      <p:sp>
        <p:nvSpPr>
          <p:cNvPr id="6" name="灯片编号占位符 5"/>
          <p:cNvSpPr>
            <a:spLocks noGrp="1"/>
          </p:cNvSpPr>
          <p:nvPr>
            <p:ph type="sldNum" sz="quarter" idx="12"/>
          </p:nvPr>
        </p:nvSpPr>
        <p:spPr/>
        <p:txBody>
          <a:bodyPr/>
          <a:lstStyle/>
          <a:p>
            <a:fld id="{D57F1E4F-1CFF-5643-939E-217C01CDF565}"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164692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Pr>
        <a:solidFill>
          <a:srgbClr val="0000FF"/>
        </a:solidFill>
        <a:effectLst/>
      </p:bgPr>
    </p:bg>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snip2DiagRect">
            <a:avLst/>
          </a:prstGeom>
          <a:blipFill>
            <a:blip r:embed="rId3"/>
            <a:stretch>
              <a:fillRect/>
            </a:stretch>
          </a:blipFill>
          <a:ln w="88900" cap="sq">
            <a:solidFill>
              <a:srgbClr val="0000FF"/>
            </a:solidFill>
            <a:prstDash val="sysDash"/>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ctrTitle"/>
          </p:nvPr>
        </p:nvSpPr>
        <p:spPr>
          <a:xfrm>
            <a:off x="2730498" y="1464731"/>
            <a:ext cx="6815669" cy="1515533"/>
          </a:xfrm>
        </p:spPr>
        <p:txBody>
          <a:bodyPr anchor="b">
            <a:noAutofit/>
          </a:bodyPr>
          <a:lstStyle>
            <a:lvl1pPr algn="ctr">
              <a:defRPr sz="6000">
                <a:solidFill>
                  <a:srgbClr val="002060"/>
                </a:solidFill>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730501" y="3124196"/>
            <a:ext cx="6819900" cy="1866903"/>
          </a:xfrm>
        </p:spPr>
        <p:txBody>
          <a:bodyPr anchor="t">
            <a:noAutofit/>
          </a:bodyPr>
          <a:lstStyle>
            <a:lvl1pPr marL="0" indent="0" algn="ctr" defTabSz="457200" rtl="0" eaLnBrk="1" latinLnBrk="0" hangingPunct="1">
              <a:spcBef>
                <a:spcPct val="0"/>
              </a:spcBef>
              <a:buNone/>
              <a:defRPr lang="en-US" sz="3600" kern="1200" cap="none" dirty="0">
                <a:ln w="3175" cmpd="sng">
                  <a:noFill/>
                </a:ln>
                <a:solidFill>
                  <a:srgbClr val="002060"/>
                </a:solidFill>
                <a:effectLst/>
                <a:latin typeface="微软雅黑" panose="020B0503020204020204" pitchFamily="34" charset="-122"/>
                <a:ea typeface="微软雅黑" panose="020B0503020204020204" pitchFamily="34"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cxnSp>
        <p:nvCxnSpPr>
          <p:cNvPr id="15" name="Straight Connector 14"/>
          <p:cNvCxnSpPr/>
          <p:nvPr/>
        </p:nvCxnSpPr>
        <p:spPr>
          <a:xfrm flipV="1">
            <a:off x="2730500" y="3048000"/>
            <a:ext cx="6591300" cy="2"/>
          </a:xfrm>
          <a:prstGeom prst="line">
            <a:avLst/>
          </a:prstGeom>
          <a:ln w="38100">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072229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29065900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23900" y="507164"/>
            <a:ext cx="10680700" cy="772180"/>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723900" y="1449132"/>
            <a:ext cx="10680700" cy="47828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cxnSp>
        <p:nvCxnSpPr>
          <p:cNvPr id="8" name="直接连接符 7"/>
          <p:cNvCxnSpPr/>
          <p:nvPr/>
        </p:nvCxnSpPr>
        <p:spPr>
          <a:xfrm>
            <a:off x="736600" y="1371600"/>
            <a:ext cx="107061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675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9316" y="507164"/>
            <a:ext cx="10832124" cy="772180"/>
          </a:xfrm>
        </p:spPr>
        <p:txBody>
          <a:bodyPr/>
          <a:lstStyle/>
          <a:p>
            <a:r>
              <a:rPr lang="zh-CN" altLang="en-US"/>
              <a:t>单击此处编辑母版标题样式</a:t>
            </a:r>
          </a:p>
        </p:txBody>
      </p:sp>
      <p:sp>
        <p:nvSpPr>
          <p:cNvPr id="3" name="内容占位符 2"/>
          <p:cNvSpPr>
            <a:spLocks noGrp="1"/>
          </p:cNvSpPr>
          <p:nvPr>
            <p:ph idx="1"/>
          </p:nvPr>
        </p:nvSpPr>
        <p:spPr>
          <a:xfrm>
            <a:off x="711199" y="1449132"/>
            <a:ext cx="10810241" cy="47828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583839110"/>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4490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23900" y="479028"/>
            <a:ext cx="10586524" cy="772180"/>
          </a:xfr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736600" y="1459864"/>
            <a:ext cx="5171831" cy="48283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045591" y="1459865"/>
            <a:ext cx="5222632" cy="481432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8" name="直接连接符 7"/>
          <p:cNvCxnSpPr/>
          <p:nvPr/>
        </p:nvCxnSpPr>
        <p:spPr>
          <a:xfrm>
            <a:off x="711200" y="1346200"/>
            <a:ext cx="106172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636604"/>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29431783"/>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28809603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524570473"/>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3" name="页脚占位符 2"/>
          <p:cNvSpPr>
            <a:spLocks noGrp="1"/>
          </p:cNvSpPr>
          <p:nvPr>
            <p:ph type="ftr" sz="quarter" idx="11"/>
          </p:nvPr>
        </p:nvSpPr>
        <p:spPr/>
        <p:txBody>
          <a:bodyPr/>
          <a:lstStyle/>
          <a:p>
            <a:pPr>
              <a:defRPr/>
            </a:pPr>
            <a:r>
              <a:rPr lang="zh-CN" altLang="en-US"/>
              <a:t>北京林业大学信息学院</a:t>
            </a:r>
            <a:endParaRPr lang="zh-CN" altLang="en-US" sz="1400" dirty="0"/>
          </a:p>
        </p:txBody>
      </p:sp>
      <p:sp>
        <p:nvSpPr>
          <p:cNvPr id="4" name="灯片编号占位符 3"/>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21095053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4201039883"/>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4148431158"/>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753960030"/>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1395704202"/>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2_标题和内容">
    <p:bg>
      <p:bgPr>
        <a:solidFill>
          <a:srgbClr val="0000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711201"/>
            <a:ext cx="9939867" cy="5249333"/>
          </a:xfrm>
        </p:spPr>
        <p:txBody>
          <a:bodyPr>
            <a:normAutofit/>
          </a:bodyPr>
          <a:lstStyle>
            <a:lvl1pPr marL="285750" indent="-285750">
              <a:buClr>
                <a:schemeClr val="accent3"/>
              </a:buClr>
              <a:buSzPct val="70000"/>
              <a:buFont typeface="Wingdings" panose="05000000000000000000" pitchFamily="2" charset="2"/>
              <a:buChar char="n"/>
              <a:defRPr sz="3200" b="0">
                <a:latin typeface="+mj-ea"/>
                <a:ea typeface="+mj-ea"/>
              </a:defRPr>
            </a:lvl1pPr>
            <a:lvl2pPr marL="742950" indent="-285750">
              <a:buClr>
                <a:srgbClr val="C00000"/>
              </a:buClr>
              <a:buSzPct val="65000"/>
              <a:buFont typeface="Wingdings" panose="05000000000000000000" pitchFamily="2" charset="2"/>
              <a:buChar char="p"/>
              <a:defRPr sz="2800" b="0">
                <a:latin typeface="+mj-ea"/>
                <a:ea typeface="+mj-ea"/>
              </a:defRPr>
            </a:lvl2pPr>
            <a:lvl3pPr>
              <a:defRPr sz="2800" b="0">
                <a:latin typeface="+mj-ea"/>
                <a:ea typeface="+mj-ea"/>
              </a:defRPr>
            </a:lvl3pPr>
            <a:lvl4pPr>
              <a:defRPr sz="2800" b="0">
                <a:latin typeface="+mj-ea"/>
                <a:ea typeface="+mj-ea"/>
              </a:defRPr>
            </a:lvl4pPr>
            <a:lvl5pPr>
              <a:defRPr sz="2800" b="0">
                <a:latin typeface="+mj-ea"/>
                <a:ea typeface="+mj-ea"/>
              </a:defRPr>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3209683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23901" y="479028"/>
            <a:ext cx="10586524" cy="772180"/>
          </a:xfr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736602" y="1459864"/>
            <a:ext cx="5171831" cy="48283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045591" y="1459865"/>
            <a:ext cx="5222632" cy="481432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8" name="直接连接符 7"/>
          <p:cNvCxnSpPr/>
          <p:nvPr/>
        </p:nvCxnSpPr>
        <p:spPr>
          <a:xfrm>
            <a:off x="711200" y="1346200"/>
            <a:ext cx="106172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05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868305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41967646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0CCFA1-334A-4DEA-B721-59CA40064FE6}" type="datetimeFigureOut">
              <a:rPr lang="zh-CN" altLang="en-US" smtClean="0"/>
              <a:t>2024/9/4</a:t>
            </a:fld>
            <a:endParaRPr lang="zh-CN" altLang="en-US"/>
          </a:p>
        </p:txBody>
      </p:sp>
      <p:sp>
        <p:nvSpPr>
          <p:cNvPr id="3" name="页脚占位符 2"/>
          <p:cNvSpPr>
            <a:spLocks noGrp="1"/>
          </p:cNvSpPr>
          <p:nvPr>
            <p:ph type="ftr" sz="quarter" idx="11"/>
          </p:nvPr>
        </p:nvSpPr>
        <p:spPr/>
        <p:txBody>
          <a:bodyPr/>
          <a:lstStyle/>
          <a:p>
            <a:pPr>
              <a:defRPr/>
            </a:pPr>
            <a:r>
              <a:rPr lang="zh-CN" altLang="en-US"/>
              <a:t>北京林业大学信息学院</a:t>
            </a:r>
            <a:endParaRPr lang="zh-CN" altLang="en-US" sz="1400" dirty="0"/>
          </a:p>
        </p:txBody>
      </p:sp>
      <p:sp>
        <p:nvSpPr>
          <p:cNvPr id="4" name="灯片编号占位符 3"/>
          <p:cNvSpPr>
            <a:spLocks noGrp="1"/>
          </p:cNvSpPr>
          <p:nvPr>
            <p:ph type="sldNum" sz="quarter" idx="12"/>
          </p:nvPr>
        </p:nvSpPr>
        <p:spPr/>
        <p:txBody>
          <a:body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259158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png"/><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image" Target="../media/image1.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4.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16"/>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03385" y="507164"/>
            <a:ext cx="10649243" cy="77218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704557" y="1449133"/>
            <a:ext cx="10649243"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364725117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sldNum="0" hdr="0" ftr="0" dt="0"/>
  <p:txStyles>
    <p:titleStyle>
      <a:lvl1pPr algn="l" defTabSz="685800" rtl="0" eaLnBrk="1" latinLnBrk="0" hangingPunct="1">
        <a:lnSpc>
          <a:spcPct val="90000"/>
        </a:lnSpc>
        <a:spcBef>
          <a:spcPct val="0"/>
        </a:spcBef>
        <a:buNone/>
        <a:defRPr sz="3000" kern="1200">
          <a:solidFill>
            <a:srgbClr val="002060"/>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150000"/>
        </a:lnSpc>
        <a:spcBef>
          <a:spcPts val="750"/>
        </a:spcBef>
        <a:buClr>
          <a:srgbClr val="0000FF"/>
        </a:buClr>
        <a:buSzPct val="100000"/>
        <a:buFont typeface="微软雅黑" panose="020B0503020204020204" pitchFamily="34" charset="-122"/>
        <a:buChar char="◎"/>
        <a:defRPr lang="zh-CN" altLang="en-US" sz="2400" kern="1200" dirty="0" smtClean="0">
          <a:solidFill>
            <a:srgbClr val="002060"/>
          </a:solidFill>
          <a:latin typeface="微软雅黑" panose="020B0503020204020204" pitchFamily="34" charset="-122"/>
          <a:ea typeface="微软雅黑" panose="020B0503020204020204" pitchFamily="34" charset="-122"/>
          <a:cs typeface="+mj-cs"/>
        </a:defRPr>
      </a:lvl1pPr>
      <a:lvl2pPr marL="514350" indent="-171450" algn="l" defTabSz="685800" rtl="0" eaLnBrk="1" latinLnBrk="0" hangingPunct="1">
        <a:lnSpc>
          <a:spcPct val="150000"/>
        </a:lnSpc>
        <a:spcBef>
          <a:spcPts val="375"/>
        </a:spcBef>
        <a:buClr>
          <a:srgbClr val="0000FF"/>
        </a:buClr>
        <a:buSzPct val="80000"/>
        <a:buFont typeface="微软雅黑" panose="020B0503020204020204" pitchFamily="34" charset="-122"/>
        <a:buChar char="◎"/>
        <a:defRPr lang="zh-CN" altLang="en-US" sz="2100" kern="1200" dirty="0" smtClean="0">
          <a:solidFill>
            <a:srgbClr val="002060"/>
          </a:solidFill>
          <a:latin typeface="微软雅黑" panose="020B0503020204020204" pitchFamily="34" charset="-122"/>
          <a:ea typeface="微软雅黑" panose="020B0503020204020204" pitchFamily="34" charset="-122"/>
          <a:cs typeface="+mj-cs"/>
        </a:defRPr>
      </a:lvl2pPr>
      <a:lvl3pPr marL="857250" indent="-171450" algn="l" defTabSz="685800" rtl="0" eaLnBrk="1" latinLnBrk="0" hangingPunct="1">
        <a:lnSpc>
          <a:spcPct val="150000"/>
        </a:lnSpc>
        <a:spcBef>
          <a:spcPts val="375"/>
        </a:spcBef>
        <a:buFont typeface="Arial" panose="020B0604020202020204" pitchFamily="34" charset="0"/>
        <a:buChar char="•"/>
        <a:defRPr lang="zh-CN" altLang="en-US" sz="2100" kern="1200" dirty="0" smtClean="0">
          <a:solidFill>
            <a:srgbClr val="002060"/>
          </a:solidFill>
          <a:latin typeface="微软雅黑" panose="020B0503020204020204" pitchFamily="34" charset="-122"/>
          <a:ea typeface="微软雅黑" panose="020B0503020204020204" pitchFamily="34" charset="-122"/>
          <a:cs typeface="+mj-cs"/>
        </a:defRPr>
      </a:lvl3pPr>
      <a:lvl4pPr marL="1200150" indent="-171450" algn="l" defTabSz="685800" rtl="0" eaLnBrk="1" latinLnBrk="0" hangingPunct="1">
        <a:lnSpc>
          <a:spcPct val="150000"/>
        </a:lnSpc>
        <a:spcBef>
          <a:spcPts val="375"/>
        </a:spcBef>
        <a:buFont typeface="Arial" panose="020B0604020202020204" pitchFamily="34" charset="0"/>
        <a:buChar char="•"/>
        <a:defRPr lang="zh-CN" altLang="en-US" sz="2100" kern="1200" dirty="0" smtClean="0">
          <a:solidFill>
            <a:srgbClr val="002060"/>
          </a:solidFill>
          <a:latin typeface="微软雅黑" panose="020B0503020204020204" pitchFamily="34" charset="-122"/>
          <a:ea typeface="微软雅黑" panose="020B0503020204020204" pitchFamily="34" charset="-122"/>
          <a:cs typeface="+mj-cs"/>
        </a:defRPr>
      </a:lvl4pPr>
      <a:lvl5pPr marL="1543050" indent="-171450" algn="l" defTabSz="685800" rtl="0" eaLnBrk="1" latinLnBrk="0" hangingPunct="1">
        <a:lnSpc>
          <a:spcPct val="150000"/>
        </a:lnSpc>
        <a:spcBef>
          <a:spcPts val="375"/>
        </a:spcBef>
        <a:buFont typeface="Arial" panose="020B0604020202020204" pitchFamily="34" charset="0"/>
        <a:buChar char="•"/>
        <a:defRPr lang="zh-CN" altLang="en-US" sz="2100" kern="1200" dirty="0" smtClean="0">
          <a:solidFill>
            <a:srgbClr val="002060"/>
          </a:solidFill>
          <a:latin typeface="微软雅黑" panose="020B0503020204020204" pitchFamily="34" charset="-122"/>
          <a:ea typeface="微软雅黑" panose="020B0503020204020204" pitchFamily="34" charset="-122"/>
          <a:cs typeface="+mj-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6"/>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03385" y="507164"/>
            <a:ext cx="10649243" cy="77218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704557" y="1449133"/>
            <a:ext cx="10649243"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solidFill>
                  <a:prstClr val="black"/>
                </a:solidFill>
              </a:rPr>
              <a:pPr/>
              <a:t>9/4/2024</a:t>
            </a:fld>
            <a:endParaRPr lang="en-US" dirty="0">
              <a:solidFill>
                <a:prstClr val="black"/>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solidFill>
                <a:prstClr val="black"/>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217C01CDF565}"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01664304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txStyles>
    <p:titleStyle>
      <a:lvl1pPr algn="l" defTabSz="685800" rtl="0" eaLnBrk="1" latinLnBrk="0" hangingPunct="1">
        <a:lnSpc>
          <a:spcPct val="90000"/>
        </a:lnSpc>
        <a:spcBef>
          <a:spcPct val="0"/>
        </a:spcBef>
        <a:buNone/>
        <a:defRPr sz="3000" kern="1200">
          <a:solidFill>
            <a:srgbClr val="002060"/>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150000"/>
        </a:lnSpc>
        <a:spcBef>
          <a:spcPts val="750"/>
        </a:spcBef>
        <a:buClr>
          <a:srgbClr val="0000FF"/>
        </a:buClr>
        <a:buSzPct val="100000"/>
        <a:buFont typeface="微软雅黑" panose="020B0503020204020204" pitchFamily="34" charset="-122"/>
        <a:buChar char="◎"/>
        <a:defRPr lang="zh-CN" altLang="en-US" sz="2400" kern="1200" dirty="0" smtClean="0">
          <a:solidFill>
            <a:srgbClr val="002060"/>
          </a:solidFill>
          <a:latin typeface="微软雅黑" panose="020B0503020204020204" pitchFamily="34" charset="-122"/>
          <a:ea typeface="微软雅黑" panose="020B0503020204020204" pitchFamily="34" charset="-122"/>
          <a:cs typeface="+mj-cs"/>
        </a:defRPr>
      </a:lvl1pPr>
      <a:lvl2pPr marL="514350" indent="-171450" algn="l" defTabSz="685800" rtl="0" eaLnBrk="1" latinLnBrk="0" hangingPunct="1">
        <a:lnSpc>
          <a:spcPct val="150000"/>
        </a:lnSpc>
        <a:spcBef>
          <a:spcPts val="375"/>
        </a:spcBef>
        <a:buClr>
          <a:srgbClr val="0000FF"/>
        </a:buClr>
        <a:buSzPct val="80000"/>
        <a:buFont typeface="微软雅黑" panose="020B0503020204020204" pitchFamily="34" charset="-122"/>
        <a:buChar char="◎"/>
        <a:defRPr lang="zh-CN" altLang="en-US" sz="2100" kern="1200" dirty="0" smtClean="0">
          <a:solidFill>
            <a:srgbClr val="002060"/>
          </a:solidFill>
          <a:latin typeface="微软雅黑" panose="020B0503020204020204" pitchFamily="34" charset="-122"/>
          <a:ea typeface="微软雅黑" panose="020B0503020204020204" pitchFamily="34" charset="-122"/>
          <a:cs typeface="+mj-cs"/>
        </a:defRPr>
      </a:lvl2pPr>
      <a:lvl3pPr marL="857250" indent="-171450" algn="l" defTabSz="685800" rtl="0" eaLnBrk="1" latinLnBrk="0" hangingPunct="1">
        <a:lnSpc>
          <a:spcPct val="150000"/>
        </a:lnSpc>
        <a:spcBef>
          <a:spcPts val="375"/>
        </a:spcBef>
        <a:buFont typeface="Arial" panose="020B0604020202020204" pitchFamily="34" charset="0"/>
        <a:buChar char="•"/>
        <a:defRPr lang="zh-CN" altLang="en-US" sz="2100" kern="1200" dirty="0" smtClean="0">
          <a:solidFill>
            <a:srgbClr val="002060"/>
          </a:solidFill>
          <a:latin typeface="微软雅黑" panose="020B0503020204020204" pitchFamily="34" charset="-122"/>
          <a:ea typeface="微软雅黑" panose="020B0503020204020204" pitchFamily="34" charset="-122"/>
          <a:cs typeface="+mj-cs"/>
        </a:defRPr>
      </a:lvl3pPr>
      <a:lvl4pPr marL="1200150" indent="-171450" algn="l" defTabSz="685800" rtl="0" eaLnBrk="1" latinLnBrk="0" hangingPunct="1">
        <a:lnSpc>
          <a:spcPct val="150000"/>
        </a:lnSpc>
        <a:spcBef>
          <a:spcPts val="375"/>
        </a:spcBef>
        <a:buFont typeface="Arial" panose="020B0604020202020204" pitchFamily="34" charset="0"/>
        <a:buChar char="•"/>
        <a:defRPr lang="zh-CN" altLang="en-US" sz="2100" kern="1200" dirty="0" smtClean="0">
          <a:solidFill>
            <a:srgbClr val="002060"/>
          </a:solidFill>
          <a:latin typeface="微软雅黑" panose="020B0503020204020204" pitchFamily="34" charset="-122"/>
          <a:ea typeface="微软雅黑" panose="020B0503020204020204" pitchFamily="34" charset="-122"/>
          <a:cs typeface="+mj-cs"/>
        </a:defRPr>
      </a:lvl4pPr>
      <a:lvl5pPr marL="1543050" indent="-171450" algn="l" defTabSz="685800" rtl="0" eaLnBrk="1" latinLnBrk="0" hangingPunct="1">
        <a:lnSpc>
          <a:spcPct val="150000"/>
        </a:lnSpc>
        <a:spcBef>
          <a:spcPts val="375"/>
        </a:spcBef>
        <a:buFont typeface="Arial" panose="020B0604020202020204" pitchFamily="34" charset="0"/>
        <a:buChar char="•"/>
        <a:defRPr lang="zh-CN" altLang="en-US" sz="2100" kern="1200" dirty="0" smtClean="0">
          <a:solidFill>
            <a:srgbClr val="002060"/>
          </a:solidFill>
          <a:latin typeface="微软雅黑" panose="020B0503020204020204" pitchFamily="34" charset="-122"/>
          <a:ea typeface="微软雅黑" panose="020B0503020204020204" pitchFamily="34" charset="-122"/>
          <a:cs typeface="+mj-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a:blip r:embed="rId15"/>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03385" y="507164"/>
            <a:ext cx="10649242" cy="77218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704556" y="1449133"/>
            <a:ext cx="10649243"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solidFill>
                  <a:prstClr val="black"/>
                </a:solidFill>
              </a:rPr>
              <a:pPr/>
              <a:t>9/4/2024</a:t>
            </a:fld>
            <a:endParaRPr lang="en-US" dirty="0">
              <a:solidFill>
                <a:prstClr val="black"/>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15892376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xStyles>
    <p:titleStyle>
      <a:lvl1pPr algn="l" defTabSz="914400" rtl="0" eaLnBrk="1" latinLnBrk="0" hangingPunct="1">
        <a:lnSpc>
          <a:spcPct val="90000"/>
        </a:lnSpc>
        <a:spcBef>
          <a:spcPct val="0"/>
        </a:spcBef>
        <a:buNone/>
        <a:defRPr sz="4000" kern="1200">
          <a:solidFill>
            <a:srgbClr val="002060"/>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Clr>
          <a:srgbClr val="0000FF"/>
        </a:buClr>
        <a:buSzPct val="100000"/>
        <a:buFont typeface="微软雅黑" panose="020B0503020204020204" pitchFamily="34" charset="-122"/>
        <a:buChar char="◎"/>
        <a:defRPr lang="zh-CN" altLang="en-US" sz="3200" kern="1200" dirty="0" smtClean="0">
          <a:solidFill>
            <a:srgbClr val="002060"/>
          </a:solidFill>
          <a:latin typeface="微软雅黑" panose="020B0503020204020204" pitchFamily="34" charset="-122"/>
          <a:ea typeface="微软雅黑" panose="020B0503020204020204" pitchFamily="34" charset="-122"/>
          <a:cs typeface="+mj-cs"/>
        </a:defRPr>
      </a:lvl1pPr>
      <a:lvl2pPr marL="685800" indent="-228600" algn="l" defTabSz="914400" rtl="0" eaLnBrk="1" latinLnBrk="0" hangingPunct="1">
        <a:lnSpc>
          <a:spcPct val="150000"/>
        </a:lnSpc>
        <a:spcBef>
          <a:spcPts val="500"/>
        </a:spcBef>
        <a:buClr>
          <a:srgbClr val="0000FF"/>
        </a:buClr>
        <a:buSzPct val="80000"/>
        <a:buFont typeface="微软雅黑" panose="020B0503020204020204" pitchFamily="34" charset="-122"/>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2pPr>
      <a:lvl3pPr marL="1143000" indent="-228600" algn="l" defTabSz="914400" rtl="0" eaLnBrk="1" latinLnBrk="0" hangingPunct="1">
        <a:lnSpc>
          <a:spcPct val="150000"/>
        </a:lnSpc>
        <a:spcBef>
          <a:spcPts val="500"/>
        </a:spcBef>
        <a:buFont typeface="Arial" panose="020B0604020202020204" pitchFamily="34" charset="0"/>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3pPr>
      <a:lvl4pPr marL="1600200" indent="-228600" algn="l" defTabSz="914400" rtl="0" eaLnBrk="1" latinLnBrk="0" hangingPunct="1">
        <a:lnSpc>
          <a:spcPct val="150000"/>
        </a:lnSpc>
        <a:spcBef>
          <a:spcPts val="500"/>
        </a:spcBef>
        <a:buFont typeface="Arial" panose="020B0604020202020204" pitchFamily="34" charset="0"/>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4pPr>
      <a:lvl5pPr marL="2057400" indent="-228600" algn="l" defTabSz="914400" rtl="0" eaLnBrk="1" latinLnBrk="0" hangingPunct="1">
        <a:lnSpc>
          <a:spcPct val="150000"/>
        </a:lnSpc>
        <a:spcBef>
          <a:spcPts val="500"/>
        </a:spcBef>
        <a:buFont typeface="Arial" panose="020B0604020202020204" pitchFamily="34" charset="0"/>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a:blip r:embed="rId16"/>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03385" y="507164"/>
            <a:ext cx="10649242" cy="77218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704556" y="1449133"/>
            <a:ext cx="10649243"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0CCFA1-334A-4DEA-B721-59CA40064FE6}" type="datetimeFigureOut">
              <a:rPr lang="zh-CN" altLang="en-US" smtClean="0"/>
              <a:t>2024/9/4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CFAFE-CA8C-47A0-9837-26021C14125A}" type="slidenum">
              <a:rPr lang="zh-CN" altLang="en-US" smtClean="0"/>
              <a:t>‹#›</a:t>
            </a:fld>
            <a:endParaRPr lang="zh-CN" altLang="en-US"/>
          </a:p>
        </p:txBody>
      </p:sp>
    </p:spTree>
    <p:extLst>
      <p:ext uri="{BB962C8B-B14F-4D97-AF65-F5344CB8AC3E}">
        <p14:creationId xmlns:p14="http://schemas.microsoft.com/office/powerpoint/2010/main" val="267988038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hf sldNum="0" hdr="0" ftr="0" dt="0"/>
  <p:txStyles>
    <p:titleStyle>
      <a:lvl1pPr algn="l" defTabSz="914400" rtl="0" eaLnBrk="1" latinLnBrk="0" hangingPunct="1">
        <a:lnSpc>
          <a:spcPct val="90000"/>
        </a:lnSpc>
        <a:spcBef>
          <a:spcPct val="0"/>
        </a:spcBef>
        <a:buNone/>
        <a:defRPr sz="4000" kern="1200">
          <a:solidFill>
            <a:srgbClr val="002060"/>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Clr>
          <a:srgbClr val="0000FF"/>
        </a:buClr>
        <a:buSzPct val="100000"/>
        <a:buFont typeface="微软雅黑" panose="020B0503020204020204" pitchFamily="34" charset="-122"/>
        <a:buChar char="◎"/>
        <a:defRPr lang="zh-CN" altLang="en-US" sz="3200" kern="1200" dirty="0" smtClean="0">
          <a:solidFill>
            <a:srgbClr val="002060"/>
          </a:solidFill>
          <a:latin typeface="微软雅黑" panose="020B0503020204020204" pitchFamily="34" charset="-122"/>
          <a:ea typeface="微软雅黑" panose="020B0503020204020204" pitchFamily="34" charset="-122"/>
          <a:cs typeface="+mj-cs"/>
        </a:defRPr>
      </a:lvl1pPr>
      <a:lvl2pPr marL="685800" indent="-228600" algn="l" defTabSz="914400" rtl="0" eaLnBrk="1" latinLnBrk="0" hangingPunct="1">
        <a:lnSpc>
          <a:spcPct val="150000"/>
        </a:lnSpc>
        <a:spcBef>
          <a:spcPts val="500"/>
        </a:spcBef>
        <a:buClr>
          <a:srgbClr val="0000FF"/>
        </a:buClr>
        <a:buSzPct val="80000"/>
        <a:buFont typeface="微软雅黑" panose="020B0503020204020204" pitchFamily="34" charset="-122"/>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2pPr>
      <a:lvl3pPr marL="1143000" indent="-228600" algn="l" defTabSz="914400" rtl="0" eaLnBrk="1" latinLnBrk="0" hangingPunct="1">
        <a:lnSpc>
          <a:spcPct val="150000"/>
        </a:lnSpc>
        <a:spcBef>
          <a:spcPts val="500"/>
        </a:spcBef>
        <a:buFont typeface="Arial" panose="020B0604020202020204" pitchFamily="34" charset="0"/>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3pPr>
      <a:lvl4pPr marL="1600200" indent="-228600" algn="l" defTabSz="914400" rtl="0" eaLnBrk="1" latinLnBrk="0" hangingPunct="1">
        <a:lnSpc>
          <a:spcPct val="150000"/>
        </a:lnSpc>
        <a:spcBef>
          <a:spcPts val="500"/>
        </a:spcBef>
        <a:buFont typeface="Arial" panose="020B0604020202020204" pitchFamily="34" charset="0"/>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4pPr>
      <a:lvl5pPr marL="2057400" indent="-228600" algn="l" defTabSz="914400" rtl="0" eaLnBrk="1" latinLnBrk="0" hangingPunct="1">
        <a:lnSpc>
          <a:spcPct val="150000"/>
        </a:lnSpc>
        <a:spcBef>
          <a:spcPts val="500"/>
        </a:spcBef>
        <a:buFont typeface="Arial" panose="020B0604020202020204" pitchFamily="34" charset="0"/>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image" Target="../media/image12.tmp"/><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1.bin"/><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3" Type="http://schemas.openxmlformats.org/officeDocument/2006/relationships/tags" Target="../tags/tag38.xml"/><Relationship Id="rId21" Type="http://schemas.openxmlformats.org/officeDocument/2006/relationships/slideLayout" Target="../slideLayouts/slideLayout50.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19" Type="http://schemas.openxmlformats.org/officeDocument/2006/relationships/tags" Target="../tags/tag54.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image" Target="../media/image12.tmp"/></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image" Target="../media/image12.tmp"/><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4.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slideLayout" Target="../slideLayouts/slideLayout50.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 Type="http://schemas.openxmlformats.org/officeDocument/2006/relationships/tags" Target="../tags/tag83.xml"/><Relationship Id="rId16" Type="http://schemas.openxmlformats.org/officeDocument/2006/relationships/tags" Target="../tags/tag97.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tags" Target="../tags/tag96.xml"/><Relationship Id="rId10" Type="http://schemas.openxmlformats.org/officeDocument/2006/relationships/tags" Target="../tags/tag91.xml"/><Relationship Id="rId19" Type="http://schemas.openxmlformats.org/officeDocument/2006/relationships/image" Target="../media/image12.tmp"/><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s>
</file>

<file path=ppt/slides/_rels/slide3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0" Type="http://schemas.openxmlformats.org/officeDocument/2006/relationships/tags" Target="../tags/tag108.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tags" Target="../tags/tag123.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0" Type="http://schemas.openxmlformats.org/officeDocument/2006/relationships/tags" Target="../tags/tag121.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4.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4.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8" Type="http://schemas.openxmlformats.org/officeDocument/2006/relationships/hyperlink" Target="https://www.zhihu.com/question/21318658/answer/63652147" TargetMode="External"/><Relationship Id="rId3" Type="http://schemas.openxmlformats.org/officeDocument/2006/relationships/hyperlink" Target="http://www.iqiyi.com/w_19rsml2b5d.html" TargetMode="External"/><Relationship Id="rId7" Type="http://schemas.openxmlformats.org/officeDocument/2006/relationships/hyperlink" Target="https://www.jianshu.com/p/d225066b64de" TargetMode="External"/><Relationship Id="rId2" Type="http://schemas.openxmlformats.org/officeDocument/2006/relationships/hyperlink" Target="https://www.iqiyi.com/w_19ryuz6js1.html#curid=18447836109_21dec31d6d0ada147cd4ea81a3aeb437" TargetMode="External"/><Relationship Id="rId1" Type="http://schemas.openxmlformats.org/officeDocument/2006/relationships/slideLayout" Target="../slideLayouts/slideLayout44.xml"/><Relationship Id="rId6" Type="http://schemas.openxmlformats.org/officeDocument/2006/relationships/hyperlink" Target="https://v.qq.com/x/page/u05207p02yk.html" TargetMode="External"/><Relationship Id="rId5" Type="http://schemas.openxmlformats.org/officeDocument/2006/relationships/hyperlink" Target="https://v.youku.com/v_show/id_XNjE2ODI0Nzg0.html" TargetMode="External"/><Relationship Id="rId4" Type="http://schemas.openxmlformats.org/officeDocument/2006/relationships/hyperlink" Target="https://v.qq.com/x/page/w0601rpai97.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5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5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4"/>
          <p:cNvSpPr txBox="1">
            <a:spLocks noChangeArrowheads="1"/>
          </p:cNvSpPr>
          <p:nvPr/>
        </p:nvSpPr>
        <p:spPr>
          <a:xfrm>
            <a:off x="2149940" y="1988841"/>
            <a:ext cx="7326646" cy="912495"/>
          </a:xfrm>
          <a:prstGeom prst="rect">
            <a:avLst/>
          </a:prstGeom>
        </p:spPr>
        <p:txBody>
          <a:bodyPr/>
          <a:lstStyle/>
          <a:p>
            <a:pPr algn="ctr">
              <a:spcBef>
                <a:spcPct val="0"/>
              </a:spcBef>
              <a:defRPr/>
            </a:pPr>
            <a:r>
              <a:rPr lang="en-US" altLang="zh-CN" sz="5400" dirty="0">
                <a:ln w="3175" cmpd="sng">
                  <a:noFill/>
                </a:ln>
                <a:solidFill>
                  <a:srgbClr val="0000FF"/>
                </a:solidFill>
                <a:latin typeface="微软雅黑" panose="020B0503020204020204" pitchFamily="34" charset="-122"/>
                <a:ea typeface="微软雅黑" panose="020B0503020204020204" pitchFamily="34" charset="-122"/>
                <a:cs typeface="+mj-cs"/>
              </a:rPr>
              <a:t>《</a:t>
            </a:r>
            <a:r>
              <a:rPr lang="zh-CN" altLang="en-US" sz="5400" dirty="0">
                <a:ln w="3175" cmpd="sng">
                  <a:noFill/>
                </a:ln>
                <a:solidFill>
                  <a:srgbClr val="0000FF"/>
                </a:solidFill>
                <a:latin typeface="微软雅黑" panose="020B0503020204020204" pitchFamily="34" charset="-122"/>
                <a:ea typeface="微软雅黑" panose="020B0503020204020204" pitchFamily="34" charset="-122"/>
                <a:cs typeface="+mj-cs"/>
              </a:rPr>
              <a:t>数据结构</a:t>
            </a:r>
            <a:r>
              <a:rPr lang="en-US" altLang="zh-CN" sz="5400" dirty="0">
                <a:ln w="3175" cmpd="sng">
                  <a:noFill/>
                </a:ln>
                <a:solidFill>
                  <a:srgbClr val="0000FF"/>
                </a:solidFill>
                <a:latin typeface="微软雅黑" panose="020B0503020204020204" pitchFamily="34" charset="-122"/>
                <a:ea typeface="微软雅黑" panose="020B0503020204020204" pitchFamily="34" charset="-122"/>
                <a:cs typeface="+mj-cs"/>
              </a:rPr>
              <a:t>》</a:t>
            </a:r>
            <a:r>
              <a:rPr lang="zh-CN" altLang="en-US" sz="5400" dirty="0">
                <a:ln w="3175" cmpd="sng">
                  <a:noFill/>
                </a:ln>
                <a:solidFill>
                  <a:srgbClr val="0000FF"/>
                </a:solidFill>
                <a:latin typeface="微软雅黑" panose="020B0503020204020204" pitchFamily="34" charset="-122"/>
                <a:ea typeface="微软雅黑" panose="020B0503020204020204" pitchFamily="34" charset="-122"/>
                <a:cs typeface="+mj-cs"/>
              </a:rPr>
              <a:t>课程介绍</a:t>
            </a:r>
          </a:p>
        </p:txBody>
      </p:sp>
      <p:sp>
        <p:nvSpPr>
          <p:cNvPr id="6" name="副标题 2"/>
          <p:cNvSpPr>
            <a:spLocks noGrp="1"/>
          </p:cNvSpPr>
          <p:nvPr>
            <p:ph type="subTitle" idx="1"/>
          </p:nvPr>
        </p:nvSpPr>
        <p:spPr>
          <a:xfrm>
            <a:off x="3431704" y="3444844"/>
            <a:ext cx="6840760" cy="2000380"/>
          </a:xfrm>
        </p:spPr>
        <p:txBody>
          <a:bodyPr>
            <a:noAutofit/>
          </a:bodyPr>
          <a:lstStyle/>
          <a:p>
            <a:pPr algn="l">
              <a:lnSpc>
                <a:spcPct val="100000"/>
              </a:lnSpc>
              <a:spcBef>
                <a:spcPts val="1200"/>
              </a:spcBef>
            </a:pPr>
            <a:r>
              <a:rPr lang="zh-CN" altLang="en-US" sz="3200" dirty="0"/>
              <a:t>授课人：许作萍</a:t>
            </a:r>
          </a:p>
          <a:p>
            <a:pPr algn="l">
              <a:lnSpc>
                <a:spcPct val="100000"/>
              </a:lnSpc>
              <a:spcBef>
                <a:spcPts val="1200"/>
              </a:spcBef>
            </a:pPr>
            <a:r>
              <a:rPr lang="zh-CN" altLang="en-US" sz="3200" dirty="0"/>
              <a:t> </a:t>
            </a:r>
            <a:r>
              <a:rPr lang="en-US" altLang="zh-CN" sz="3200" dirty="0"/>
              <a:t>Email:   58236530@qq.com </a:t>
            </a:r>
          </a:p>
          <a:p>
            <a:pPr algn="l">
              <a:lnSpc>
                <a:spcPct val="100000"/>
              </a:lnSpc>
              <a:spcBef>
                <a:spcPts val="1200"/>
              </a:spcBef>
            </a:pPr>
            <a:r>
              <a:rPr lang="en-US" altLang="zh-CN" sz="3200" dirty="0"/>
              <a:t>   Tel:     13969953750</a:t>
            </a:r>
          </a:p>
        </p:txBody>
      </p:sp>
    </p:spTree>
    <p:extLst>
      <p:ext uri="{BB962C8B-B14F-4D97-AF65-F5344CB8AC3E}">
        <p14:creationId xmlns:p14="http://schemas.microsoft.com/office/powerpoint/2010/main" val="30460625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t>帮“美团骑手”找最快路线</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307" y="1607619"/>
            <a:ext cx="7701566" cy="4587118"/>
          </a:xfrm>
        </p:spPr>
      </p:pic>
      <p:sp>
        <p:nvSpPr>
          <p:cNvPr id="3" name="椭圆 2"/>
          <p:cNvSpPr/>
          <p:nvPr/>
        </p:nvSpPr>
        <p:spPr>
          <a:xfrm>
            <a:off x="5464935" y="3000778"/>
            <a:ext cx="824248" cy="515155"/>
          </a:xfrm>
          <a:prstGeom prst="ellipse">
            <a:avLst/>
          </a:prstGeom>
          <a:no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472170" y="4382468"/>
            <a:ext cx="824248" cy="51515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92357" y="3000778"/>
            <a:ext cx="824248" cy="51515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147515" y="2431867"/>
            <a:ext cx="824248" cy="51515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892357" y="1916712"/>
            <a:ext cx="824248" cy="51515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3560444"/>
      </p:ext>
    </p:extLst>
  </p:cSld>
  <p:clrMapOvr>
    <a:masterClrMapping/>
  </p:clrMapOvr>
  <p:transition>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t>帮“美团骑手”找最快路线</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307" y="1607619"/>
            <a:ext cx="7701566" cy="4587118"/>
          </a:xfrm>
        </p:spPr>
      </p:pic>
      <p:sp>
        <p:nvSpPr>
          <p:cNvPr id="3" name="椭圆 2"/>
          <p:cNvSpPr/>
          <p:nvPr/>
        </p:nvSpPr>
        <p:spPr>
          <a:xfrm>
            <a:off x="5464935" y="3000778"/>
            <a:ext cx="824248" cy="515155"/>
          </a:xfrm>
          <a:prstGeom prst="ellipse">
            <a:avLst/>
          </a:prstGeom>
          <a:no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472170" y="4382468"/>
            <a:ext cx="824248" cy="51515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92357" y="3000778"/>
            <a:ext cx="824248" cy="51515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147515" y="2431867"/>
            <a:ext cx="824248" cy="51515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892357" y="1916712"/>
            <a:ext cx="824248" cy="51515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endCxn id="6" idx="2"/>
          </p:cNvCxnSpPr>
          <p:nvPr/>
        </p:nvCxnSpPr>
        <p:spPr>
          <a:xfrm>
            <a:off x="6289183" y="3236165"/>
            <a:ext cx="2603174" cy="22191"/>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6096000" y="3515932"/>
            <a:ext cx="788294" cy="80429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7" idx="2"/>
          </p:cNvCxnSpPr>
          <p:nvPr/>
        </p:nvCxnSpPr>
        <p:spPr>
          <a:xfrm flipV="1">
            <a:off x="5713863" y="2689444"/>
            <a:ext cx="433652" cy="311334"/>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6884295" y="2245081"/>
            <a:ext cx="2008063" cy="288696"/>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971763" y="2775546"/>
            <a:ext cx="1920594" cy="358261"/>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6971763" y="3375574"/>
            <a:ext cx="1920594" cy="1017446"/>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9347967" y="2431867"/>
            <a:ext cx="0" cy="522809"/>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090016" y="3901178"/>
            <a:ext cx="3460732" cy="2308324"/>
          </a:xfrm>
          <a:prstGeom prst="rect">
            <a:avLst/>
          </a:prstGeom>
          <a:solidFill>
            <a:schemeClr val="bg1"/>
          </a:solidFill>
          <a:ln w="25400">
            <a:solidFill>
              <a:schemeClr val="tx1"/>
            </a:solidFill>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9" name="图片 8"/>
          <p:cNvPicPr>
            <a:picLocks noChangeAspect="1"/>
          </p:cNvPicPr>
          <p:nvPr/>
        </p:nvPicPr>
        <p:blipFill>
          <a:blip r:embed="rId3"/>
          <a:stretch>
            <a:fillRect/>
          </a:stretch>
        </p:blipFill>
        <p:spPr>
          <a:xfrm>
            <a:off x="2126170" y="4078129"/>
            <a:ext cx="3446832" cy="2170364"/>
          </a:xfrm>
          <a:prstGeom prst="rect">
            <a:avLst/>
          </a:prstGeom>
        </p:spPr>
      </p:pic>
      <p:sp>
        <p:nvSpPr>
          <p:cNvPr id="12" name="直角上箭头 11"/>
          <p:cNvSpPr/>
          <p:nvPr/>
        </p:nvSpPr>
        <p:spPr>
          <a:xfrm rot="10800000">
            <a:off x="4383110" y="2689443"/>
            <a:ext cx="978157" cy="1030310"/>
          </a:xfrm>
          <a:prstGeom prst="ben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云形标注 20"/>
          <p:cNvSpPr/>
          <p:nvPr/>
        </p:nvSpPr>
        <p:spPr>
          <a:xfrm>
            <a:off x="9336360" y="3789040"/>
            <a:ext cx="2160240" cy="1296144"/>
          </a:xfrm>
          <a:prstGeom prst="cloudCallout">
            <a:avLst>
              <a:gd name="adj1" fmla="val -98541"/>
              <a:gd name="adj2" fmla="val 43068"/>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dirty="0">
                <a:solidFill>
                  <a:srgbClr val="0000FF"/>
                </a:solidFill>
                <a:latin typeface="微软雅黑" panose="020B0503020204020204" pitchFamily="34" charset="-122"/>
                <a:ea typeface="微软雅黑" panose="020B0503020204020204" pitchFamily="34" charset="-122"/>
              </a:rPr>
              <a:t>图</a:t>
            </a:r>
          </a:p>
        </p:txBody>
      </p:sp>
    </p:spTree>
    <p:extLst>
      <p:ext uri="{BB962C8B-B14F-4D97-AF65-F5344CB8AC3E}">
        <p14:creationId xmlns:p14="http://schemas.microsoft.com/office/powerpoint/2010/main" val="413706221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3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以下哪些选项是刚才例子中提到的数据结构？</a:t>
            </a:r>
          </a:p>
        </p:txBody>
      </p:sp>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线性表</a:t>
            </a:r>
          </a:p>
        </p:txBody>
      </p:sp>
      <p:sp>
        <p:nvSpPr>
          <p:cNvPr id="7" name="文本框 6"/>
          <p:cNvSpPr txBox="1"/>
          <p:nvPr>
            <p:custDataLst>
              <p:tags r:id="rId4"/>
            </p:custDataLst>
          </p:nvPr>
        </p:nvSpPr>
        <p:spPr>
          <a:xfrm>
            <a:off x="2438400" y="3357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栈</a:t>
            </a:r>
          </a:p>
        </p:txBody>
      </p:sp>
      <p:sp>
        <p:nvSpPr>
          <p:cNvPr id="8" name="文本框 7"/>
          <p:cNvSpPr txBox="1"/>
          <p:nvPr>
            <p:custDataLst>
              <p:tags r:id="rId5"/>
            </p:custDataLst>
          </p:nvPr>
        </p:nvSpPr>
        <p:spPr>
          <a:xfrm>
            <a:off x="2438400" y="3929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树</a:t>
            </a:r>
          </a:p>
        </p:txBody>
      </p:sp>
      <p:sp>
        <p:nvSpPr>
          <p:cNvPr id="9" name="文本框 8"/>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图</a:t>
            </a:r>
          </a:p>
        </p:txBody>
      </p:sp>
      <p:sp>
        <p:nvSpPr>
          <p:cNvPr id="10" name="矩形 9"/>
          <p:cNvSpPr>
            <a:spLocks noChangeAspect="1"/>
          </p:cNvSpPr>
          <p:nvPr>
            <p:custDataLst>
              <p:tags r:id="rId7"/>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a:xfrm>
            <a:off x="1571625" y="3421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a:xfrm>
            <a:off x="1571625" y="3993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 name="文本框 20"/>
          <p:cNvSpPr txBox="1"/>
          <p:nvPr>
            <p:custDataLst>
              <p:tags r:id="rId12"/>
            </p:custDataLst>
          </p:nvPr>
        </p:nvSpPr>
        <p:spPr>
          <a:xfrm>
            <a:off x="2438400" y="5072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数组</a:t>
            </a:r>
          </a:p>
        </p:txBody>
      </p:sp>
      <p:sp>
        <p:nvSpPr>
          <p:cNvPr id="22" name="矩形 21"/>
          <p:cNvSpPr>
            <a:spLocks noChangeAspect="1"/>
          </p:cNvSpPr>
          <p:nvPr>
            <p:custDataLst>
              <p:tags r:id="rId13"/>
            </p:custDataLst>
          </p:nvPr>
        </p:nvSpPr>
        <p:spPr>
          <a:xfrm>
            <a:off x="1571625" y="51363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文本框 22"/>
          <p:cNvSpPr txBox="1"/>
          <p:nvPr>
            <p:custDataLst>
              <p:tags r:id="rId14"/>
            </p:custDataLst>
          </p:nvPr>
        </p:nvSpPr>
        <p:spPr>
          <a:xfrm>
            <a:off x="2438400" y="5643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队列</a:t>
            </a:r>
          </a:p>
        </p:txBody>
      </p:sp>
      <p:sp>
        <p:nvSpPr>
          <p:cNvPr id="24" name="矩形 23"/>
          <p:cNvSpPr>
            <a:spLocks noChangeAspect="1"/>
          </p:cNvSpPr>
          <p:nvPr>
            <p:custDataLst>
              <p:tags r:id="rId15"/>
            </p:custDataLst>
          </p:nvPr>
        </p:nvSpPr>
        <p:spPr>
          <a:xfrm>
            <a:off x="1571625" y="5707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6"/>
            </p:custDataLst>
          </p:nvPr>
        </p:nvGrpSpPr>
        <p:grpSpPr>
          <a:xfrm>
            <a:off x="0" y="0"/>
            <a:ext cx="12192000" cy="635000"/>
            <a:chOff x="0" y="0"/>
            <a:chExt cx="12192000" cy="635000"/>
          </a:xfrm>
        </p:grpSpPr>
        <p:sp>
          <p:nvSpPr>
            <p:cNvPr id="15" name="TitleBackground"/>
            <p:cNvSpPr/>
            <p:nvPr>
              <p:custDataLst>
                <p:tags r:id="rId18"/>
              </p:custDataLst>
            </p:nvPr>
          </p:nvSpPr>
          <p:spPr>
            <a:xfrm>
              <a:off x="0" y="0"/>
              <a:ext cx="12192000" cy="635000"/>
            </a:xfrm>
            <a:prstGeom prst="rect">
              <a:avLst/>
            </a:prstGeom>
            <a:solidFill>
              <a:srgbClr val="F6F7F8"/>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9"/>
              </p:custDataLst>
            </p:nvPr>
          </p:nvSpPr>
          <p:spPr>
            <a:xfrm>
              <a:off x="0" y="0"/>
              <a:ext cx="190500" cy="635000"/>
            </a:xfrm>
            <a:prstGeom prst="rect">
              <a:avLst/>
            </a:prstGeom>
            <a:solidFill>
              <a:srgbClr val="639EF4"/>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17"/>
            </p:custDataLst>
          </p:nvPr>
        </p:nvPicPr>
        <p:blipFill>
          <a:blip r:embed="rId2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94033624"/>
      </p:ext>
    </p:extLst>
  </p:cSld>
  <p:clrMapOvr>
    <a:masterClrMapping/>
  </p:clrMapOvr>
  <p:transition>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4" name="Object 2"/>
          <p:cNvGraphicFramePr>
            <a:graphicFrameLocks noChangeAspect="1"/>
          </p:cNvGraphicFramePr>
          <p:nvPr>
            <p:extLst>
              <p:ext uri="{D42A27DB-BD31-4B8C-83A1-F6EECF244321}">
                <p14:modId xmlns:p14="http://schemas.microsoft.com/office/powerpoint/2010/main" val="1277283396"/>
              </p:ext>
            </p:extLst>
          </p:nvPr>
        </p:nvGraphicFramePr>
        <p:xfrm>
          <a:off x="1127448" y="1720392"/>
          <a:ext cx="2808312" cy="3825875"/>
        </p:xfrm>
        <a:graphic>
          <a:graphicData uri="http://schemas.openxmlformats.org/presentationml/2006/ole">
            <mc:AlternateContent xmlns:mc="http://schemas.openxmlformats.org/markup-compatibility/2006">
              <mc:Choice xmlns:v="urn:schemas-microsoft-com:vml" Requires="v">
                <p:oleObj name="位图图像" r:id="rId2" imgW="1486107" imgH="2266667" progId="Paint.Picture">
                  <p:embed/>
                </p:oleObj>
              </mc:Choice>
              <mc:Fallback>
                <p:oleObj name="位图图像" r:id="rId2" imgW="1486107" imgH="2266667"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1720392"/>
                        <a:ext cx="2808312" cy="3825875"/>
                      </a:xfrm>
                      <a:prstGeom prst="rect">
                        <a:avLst/>
                      </a:prstGeom>
                      <a:noFill/>
                      <a:ln>
                        <a:noFill/>
                      </a:ln>
                      <a:effectLst/>
                    </p:spPr>
                  </p:pic>
                </p:oleObj>
              </mc:Fallback>
            </mc:AlternateContent>
          </a:graphicData>
        </a:graphic>
      </p:graphicFrame>
      <p:sp>
        <p:nvSpPr>
          <p:cNvPr id="90116" name="Text Box 4"/>
          <p:cNvSpPr txBox="1">
            <a:spLocks noChangeArrowheads="1"/>
          </p:cNvSpPr>
          <p:nvPr/>
        </p:nvSpPr>
        <p:spPr bwMode="auto">
          <a:xfrm>
            <a:off x="779227" y="548680"/>
            <a:ext cx="7621029" cy="707886"/>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lvl="0" defTabSz="914400">
              <a:spcBef>
                <a:spcPct val="50000"/>
              </a:spcBef>
            </a:pPr>
            <a:r>
              <a:rPr lang="zh-CN" altLang="en-US" sz="4000" dirty="0">
                <a:ln w="3175" cmpd="sng">
                  <a:noFill/>
                </a:ln>
                <a:solidFill>
                  <a:srgbClr val="002060"/>
                </a:solidFill>
                <a:latin typeface="微软雅黑" panose="020B0503020204020204" pitchFamily="34" charset="-122"/>
                <a:ea typeface="微软雅黑" panose="020B0503020204020204" pitchFamily="34" charset="-122"/>
                <a:cs typeface="+mj-cs"/>
              </a:rPr>
              <a:t>数据结构的创始人</a:t>
            </a:r>
            <a:r>
              <a:rPr lang="en-US" altLang="zh-CN" sz="4000" dirty="0">
                <a:ln w="3175" cmpd="sng">
                  <a:noFill/>
                </a:ln>
                <a:solidFill>
                  <a:srgbClr val="002060"/>
                </a:solidFill>
                <a:latin typeface="微软雅黑" panose="020B0503020204020204" pitchFamily="34" charset="-122"/>
                <a:ea typeface="微软雅黑" panose="020B0503020204020204" pitchFamily="34" charset="-122"/>
                <a:cs typeface="+mj-cs"/>
              </a:rPr>
              <a:t>——</a:t>
            </a:r>
            <a:r>
              <a:rPr lang="zh-CN" altLang="en-US" sz="4000" dirty="0">
                <a:ln w="3175" cmpd="sng">
                  <a:noFill/>
                </a:ln>
                <a:solidFill>
                  <a:srgbClr val="002060"/>
                </a:solidFill>
                <a:latin typeface="微软雅黑" panose="020B0503020204020204" pitchFamily="34" charset="-122"/>
                <a:ea typeface="微软雅黑" panose="020B0503020204020204" pitchFamily="34" charset="-122"/>
                <a:cs typeface="+mj-cs"/>
              </a:rPr>
              <a:t>克努思</a:t>
            </a:r>
          </a:p>
        </p:txBody>
      </p:sp>
      <p:sp>
        <p:nvSpPr>
          <p:cNvPr id="5" name="Text Box 3"/>
          <p:cNvSpPr txBox="1">
            <a:spLocks noChangeArrowheads="1"/>
          </p:cNvSpPr>
          <p:nvPr/>
        </p:nvSpPr>
        <p:spPr bwMode="auto">
          <a:xfrm>
            <a:off x="4295800" y="1720391"/>
            <a:ext cx="7200800" cy="4431983"/>
          </a:xfrm>
          <a:prstGeom prst="rect">
            <a:avLst/>
          </a:prstGeom>
          <a:solidFill>
            <a:schemeClr val="bg1"/>
          </a:solidFill>
          <a:ln>
            <a:noFill/>
          </a:ln>
          <a:effectLst/>
        </p:spPr>
        <p:txBody>
          <a:bodyPr wrap="square" lIns="0" tIns="0" rIns="0" bIns="0">
            <a:spAutoFit/>
          </a:bodyPr>
          <a:lstStyle/>
          <a:p>
            <a:pPr marL="457200" indent="-457200" algn="l">
              <a:lnSpc>
                <a:spcPct val="150000"/>
              </a:lnSpc>
              <a:buClr>
                <a:srgbClr val="0000FF"/>
              </a:buClr>
              <a:buSzPct val="80000"/>
              <a:buFont typeface="微软雅黑" panose="020B0503020204020204" pitchFamily="34" charset="-122"/>
              <a:buChar char="◎"/>
            </a:pPr>
            <a:r>
              <a:rPr lang="en-US" altLang="zh-CN" sz="2400" dirty="0">
                <a:latin typeface="微软雅黑" panose="020B0503020204020204" pitchFamily="34" charset="-122"/>
                <a:ea typeface="微软雅黑" panose="020B0503020204020204" pitchFamily="34" charset="-122"/>
              </a:rPr>
              <a:t>1938</a:t>
            </a:r>
            <a:r>
              <a:rPr lang="zh-CN" altLang="en-US" sz="2400" dirty="0">
                <a:latin typeface="微软雅黑" panose="020B0503020204020204" pitchFamily="34" charset="-122"/>
                <a:ea typeface="微软雅黑" panose="020B0503020204020204" pitchFamily="34" charset="-122"/>
              </a:rPr>
              <a:t>年出生，25岁毕业于加州理工学院数学系，博士毕业后留校任教，28岁任副教授。</a:t>
            </a:r>
            <a:endParaRPr lang="en-US" altLang="zh-CN" sz="2400" dirty="0">
              <a:latin typeface="微软雅黑" panose="020B0503020204020204" pitchFamily="34" charset="-122"/>
              <a:ea typeface="微软雅黑" panose="020B0503020204020204" pitchFamily="34" charset="-122"/>
            </a:endParaRPr>
          </a:p>
          <a:p>
            <a:pPr marL="457200" indent="-457200" algn="l">
              <a:lnSpc>
                <a:spcPct val="150000"/>
              </a:lnSpc>
              <a:buClr>
                <a:srgbClr val="0000FF"/>
              </a:buClr>
              <a:buSzPct val="80000"/>
              <a:buFont typeface="微软雅黑" panose="020B0503020204020204" pitchFamily="34" charset="-122"/>
              <a:buChar char="◎"/>
            </a:pPr>
            <a:r>
              <a:rPr lang="zh-CN" altLang="en-US" sz="2400" dirty="0">
                <a:latin typeface="微软雅黑" panose="020B0503020204020204" pitchFamily="34" charset="-122"/>
                <a:ea typeface="微软雅黑" panose="020B0503020204020204" pitchFamily="34" charset="-122"/>
              </a:rPr>
              <a:t>30岁时，加盟斯坦福大学计算机系，任教授。</a:t>
            </a:r>
            <a:endParaRPr lang="en-US" altLang="zh-CN" sz="2400" dirty="0">
              <a:latin typeface="微软雅黑" panose="020B0503020204020204" pitchFamily="34" charset="-122"/>
              <a:ea typeface="微软雅黑" panose="020B0503020204020204" pitchFamily="34" charset="-122"/>
            </a:endParaRPr>
          </a:p>
          <a:p>
            <a:pPr marL="457200" indent="-457200" algn="l">
              <a:lnSpc>
                <a:spcPct val="150000"/>
              </a:lnSpc>
              <a:buClr>
                <a:srgbClr val="0000FF"/>
              </a:buClr>
              <a:buSzPct val="80000"/>
              <a:buFont typeface="微软雅黑" panose="020B0503020204020204" pitchFamily="34" charset="-122"/>
              <a:buChar char="◎"/>
            </a:pPr>
            <a:r>
              <a:rPr lang="zh-CN" altLang="en-US" sz="2400" dirty="0">
                <a:latin typeface="微软雅黑" panose="020B0503020204020204" pitchFamily="34" charset="-122"/>
                <a:ea typeface="微软雅黑" panose="020B0503020204020204" pitchFamily="34" charset="-122"/>
              </a:rPr>
              <a:t>从31岁起，开始出版他的历史性经典巨著：</a:t>
            </a:r>
            <a:r>
              <a:rPr lang="en-US" altLang="zh-CN" sz="2400" i="1" dirty="0">
                <a:solidFill>
                  <a:srgbClr val="0000FF"/>
                </a:solidFill>
                <a:latin typeface="微软雅黑" panose="020B0503020204020204" pitchFamily="34" charset="-122"/>
                <a:ea typeface="微软雅黑" panose="020B0503020204020204" pitchFamily="34" charset="-122"/>
              </a:rPr>
              <a:t>The Art of Computer Programming</a:t>
            </a:r>
            <a:r>
              <a:rPr lang="zh-CN" altLang="en-US" sz="2400" dirty="0">
                <a:latin typeface="微软雅黑" panose="020B0503020204020204" pitchFamily="34" charset="-122"/>
                <a:ea typeface="微软雅黑" panose="020B0503020204020204" pitchFamily="34" charset="-122"/>
              </a:rPr>
              <a:t>，他计划共写7卷，然而出版三卷之后，已震惊世界，使他获得计算机科学界的最高荣誉</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图灵奖，此时，他年仅36岁。</a:t>
            </a:r>
          </a:p>
        </p:txBody>
      </p:sp>
    </p:spTree>
    <p:extLst>
      <p:ext uri="{BB962C8B-B14F-4D97-AF65-F5344CB8AC3E}">
        <p14:creationId xmlns:p14="http://schemas.microsoft.com/office/powerpoint/2010/main" val="23073218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2654300" y="2763838"/>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eaLnBrk="1" hangingPunct="1">
              <a:spcBef>
                <a:spcPct val="50000"/>
              </a:spcBef>
              <a:buFontTx/>
              <a:buNone/>
            </a:pPr>
            <a:endParaRPr lang="zh-CN" altLang="zh-CN" sz="2400">
              <a:ea typeface="宋体" pitchFamily="2" charset="-122"/>
            </a:endParaRPr>
          </a:p>
        </p:txBody>
      </p:sp>
      <p:sp>
        <p:nvSpPr>
          <p:cNvPr id="31747" name="AutoShape 4"/>
          <p:cNvSpPr>
            <a:spLocks/>
          </p:cNvSpPr>
          <p:nvPr/>
        </p:nvSpPr>
        <p:spPr bwMode="auto">
          <a:xfrm>
            <a:off x="2503125" y="2573397"/>
            <a:ext cx="533400" cy="3443288"/>
          </a:xfrm>
          <a:prstGeom prst="leftBrace">
            <a:avLst>
              <a:gd name="adj1" fmla="val 53795"/>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buFontTx/>
              <a:buNone/>
            </a:pPr>
            <a:endParaRPr lang="zh-CN" altLang="en-US" sz="2800"/>
          </a:p>
        </p:txBody>
      </p:sp>
      <p:sp>
        <p:nvSpPr>
          <p:cNvPr id="31748" name="Text Box 5" descr="花岗岩"/>
          <p:cNvSpPr txBox="1">
            <a:spLocks noChangeArrowheads="1"/>
          </p:cNvSpPr>
          <p:nvPr/>
        </p:nvSpPr>
        <p:spPr bwMode="auto">
          <a:xfrm>
            <a:off x="2868544" y="2431762"/>
            <a:ext cx="28953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eaLnBrk="1" hangingPunct="1">
              <a:spcBef>
                <a:spcPct val="50000"/>
              </a:spcBef>
              <a:buFontTx/>
              <a:buNone/>
            </a:pPr>
            <a:r>
              <a:rPr lang="en-US" altLang="zh-CN" sz="2800" dirty="0">
                <a:ea typeface="隶书" pitchFamily="49" charset="-122"/>
              </a:rPr>
              <a:t> </a:t>
            </a:r>
            <a:r>
              <a:rPr lang="zh-CN" altLang="en-US" sz="2800" dirty="0">
                <a:latin typeface="微软雅黑" panose="020B0503020204020204" pitchFamily="34" charset="-122"/>
                <a:ea typeface="微软雅黑" panose="020B0503020204020204" pitchFamily="34" charset="-122"/>
              </a:rPr>
              <a:t>数据的逻辑结构 </a:t>
            </a:r>
          </a:p>
        </p:txBody>
      </p:sp>
      <p:sp>
        <p:nvSpPr>
          <p:cNvPr id="31749" name="Text Box 6" descr="花岗岩"/>
          <p:cNvSpPr txBox="1">
            <a:spLocks noChangeArrowheads="1"/>
          </p:cNvSpPr>
          <p:nvPr/>
        </p:nvSpPr>
        <p:spPr bwMode="auto">
          <a:xfrm>
            <a:off x="2927540" y="4112189"/>
            <a:ext cx="28825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eaLnBrk="1" hangingPunct="1">
              <a:spcBef>
                <a:spcPct val="50000"/>
              </a:spcBef>
              <a:buFontTx/>
              <a:buNone/>
            </a:pPr>
            <a:r>
              <a:rPr lang="en-US" altLang="zh-CN" sz="2400" dirty="0">
                <a:ea typeface="隶书" pitchFamily="49" charset="-122"/>
              </a:rPr>
              <a:t> </a:t>
            </a:r>
            <a:r>
              <a:rPr lang="zh-CN" altLang="en-US" sz="2800" dirty="0">
                <a:latin typeface="微软雅黑" panose="020B0503020204020204" pitchFamily="34" charset="-122"/>
                <a:ea typeface="微软雅黑" panose="020B0503020204020204" pitchFamily="34" charset="-122"/>
              </a:rPr>
              <a:t>数据的存储结构 </a:t>
            </a:r>
          </a:p>
        </p:txBody>
      </p:sp>
      <p:sp>
        <p:nvSpPr>
          <p:cNvPr id="31750" name="Text Box 7" descr="花岗岩"/>
          <p:cNvSpPr txBox="1">
            <a:spLocks noChangeArrowheads="1"/>
          </p:cNvSpPr>
          <p:nvPr/>
        </p:nvSpPr>
        <p:spPr bwMode="auto">
          <a:xfrm>
            <a:off x="2935614" y="5331620"/>
            <a:ext cx="74735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zh-CN" altLang="en-US" sz="2800" dirty="0">
                <a:latin typeface="微软雅黑" panose="020B0503020204020204" pitchFamily="34" charset="-122"/>
                <a:ea typeface="微软雅黑" panose="020B0503020204020204" pitchFamily="34" charset="-122"/>
              </a:rPr>
              <a:t>数据的运算：插入、删除、修改、查找、排序 </a:t>
            </a:r>
          </a:p>
        </p:txBody>
      </p:sp>
      <p:sp>
        <p:nvSpPr>
          <p:cNvPr id="31751" name="AutoShape 8"/>
          <p:cNvSpPr>
            <a:spLocks/>
          </p:cNvSpPr>
          <p:nvPr/>
        </p:nvSpPr>
        <p:spPr bwMode="auto">
          <a:xfrm>
            <a:off x="5770544" y="3945498"/>
            <a:ext cx="114300" cy="944562"/>
          </a:xfrm>
          <a:prstGeom prst="leftBrace">
            <a:avLst>
              <a:gd name="adj1" fmla="val 68866"/>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buFontTx/>
              <a:buNone/>
            </a:pPr>
            <a:endParaRPr lang="zh-CN" altLang="en-US" sz="2800"/>
          </a:p>
        </p:txBody>
      </p:sp>
      <p:sp>
        <p:nvSpPr>
          <p:cNvPr id="31752" name="AutoShape 9"/>
          <p:cNvSpPr>
            <a:spLocks/>
          </p:cNvSpPr>
          <p:nvPr/>
        </p:nvSpPr>
        <p:spPr bwMode="auto">
          <a:xfrm>
            <a:off x="5556496" y="1970882"/>
            <a:ext cx="457200" cy="1774825"/>
          </a:xfrm>
          <a:prstGeom prst="leftBrace">
            <a:avLst>
              <a:gd name="adj1" fmla="val 20326"/>
              <a:gd name="adj2" fmla="val 49282"/>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buFontTx/>
              <a:buNone/>
            </a:pPr>
            <a:endParaRPr lang="zh-CN" altLang="en-US" sz="2800"/>
          </a:p>
        </p:txBody>
      </p:sp>
      <p:sp>
        <p:nvSpPr>
          <p:cNvPr id="31753" name="AutoShape 10"/>
          <p:cNvSpPr>
            <a:spLocks/>
          </p:cNvSpPr>
          <p:nvPr/>
        </p:nvSpPr>
        <p:spPr bwMode="auto">
          <a:xfrm>
            <a:off x="7615999" y="1522677"/>
            <a:ext cx="152400" cy="1360488"/>
          </a:xfrm>
          <a:prstGeom prst="leftBrace">
            <a:avLst>
              <a:gd name="adj1" fmla="val 74392"/>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buFontTx/>
              <a:buNone/>
            </a:pPr>
            <a:endParaRPr lang="zh-CN" altLang="en-US" sz="2800"/>
          </a:p>
        </p:txBody>
      </p:sp>
      <p:sp>
        <p:nvSpPr>
          <p:cNvPr id="31754" name="AutoShape 11"/>
          <p:cNvSpPr>
            <a:spLocks/>
          </p:cNvSpPr>
          <p:nvPr/>
        </p:nvSpPr>
        <p:spPr bwMode="auto">
          <a:xfrm>
            <a:off x="7851050" y="3000936"/>
            <a:ext cx="114300" cy="944563"/>
          </a:xfrm>
          <a:prstGeom prst="leftBrace">
            <a:avLst>
              <a:gd name="adj1" fmla="val 68866"/>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buFontTx/>
              <a:buNone/>
            </a:pPr>
            <a:endParaRPr lang="zh-CN" altLang="en-US" sz="2800"/>
          </a:p>
        </p:txBody>
      </p:sp>
      <p:sp>
        <p:nvSpPr>
          <p:cNvPr id="31755" name="Text Box 12" descr="花岗岩"/>
          <p:cNvSpPr txBox="1">
            <a:spLocks noChangeArrowheads="1"/>
          </p:cNvSpPr>
          <p:nvPr/>
        </p:nvSpPr>
        <p:spPr bwMode="auto">
          <a:xfrm>
            <a:off x="5897940" y="1770103"/>
            <a:ext cx="1805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en-US" altLang="zh-CN" sz="2400" dirty="0">
                <a:ea typeface="隶书" pitchFamily="49" charset="-122"/>
              </a:rPr>
              <a:t> </a:t>
            </a:r>
            <a:r>
              <a:rPr lang="zh-CN" altLang="en-US" sz="2800" dirty="0">
                <a:latin typeface="微软雅黑" panose="020B0503020204020204" pitchFamily="34" charset="-122"/>
                <a:ea typeface="微软雅黑" panose="020B0503020204020204" pitchFamily="34" charset="-122"/>
              </a:rPr>
              <a:t>线性结构 </a:t>
            </a:r>
          </a:p>
        </p:txBody>
      </p:sp>
      <p:sp>
        <p:nvSpPr>
          <p:cNvPr id="31756" name="Text Box 13" descr="花岗岩"/>
          <p:cNvSpPr txBox="1">
            <a:spLocks noChangeArrowheads="1"/>
          </p:cNvSpPr>
          <p:nvPr/>
        </p:nvSpPr>
        <p:spPr bwMode="auto">
          <a:xfrm>
            <a:off x="5851226" y="3093572"/>
            <a:ext cx="2056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en-US" altLang="zh-CN" sz="2400" dirty="0">
                <a:ea typeface="隶书" pitchFamily="49" charset="-122"/>
              </a:rPr>
              <a:t> </a:t>
            </a:r>
            <a:r>
              <a:rPr lang="zh-CN" altLang="en-US" sz="2800" dirty="0">
                <a:latin typeface="微软雅黑" panose="020B0503020204020204" pitchFamily="34" charset="-122"/>
                <a:ea typeface="微软雅黑" panose="020B0503020204020204" pitchFamily="34" charset="-122"/>
              </a:rPr>
              <a:t>非线性结构</a:t>
            </a:r>
          </a:p>
        </p:txBody>
      </p:sp>
      <p:sp>
        <p:nvSpPr>
          <p:cNvPr id="31757" name="Text Box 14" descr="花岗岩"/>
          <p:cNvSpPr txBox="1">
            <a:spLocks noChangeArrowheads="1"/>
          </p:cNvSpPr>
          <p:nvPr/>
        </p:nvSpPr>
        <p:spPr bwMode="auto">
          <a:xfrm>
            <a:off x="5773773" y="3827199"/>
            <a:ext cx="16979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en-US" altLang="zh-CN" sz="2400" dirty="0">
                <a:ea typeface="隶书" pitchFamily="49" charset="-122"/>
              </a:rPr>
              <a:t> </a:t>
            </a:r>
            <a:r>
              <a:rPr lang="zh-CN" altLang="en-US" sz="2800" dirty="0">
                <a:latin typeface="微软雅黑" panose="020B0503020204020204" pitchFamily="34" charset="-122"/>
                <a:ea typeface="微软雅黑" panose="020B0503020204020204" pitchFamily="34" charset="-122"/>
              </a:rPr>
              <a:t>顺序存储</a:t>
            </a:r>
          </a:p>
        </p:txBody>
      </p:sp>
      <p:sp>
        <p:nvSpPr>
          <p:cNvPr id="31758" name="Text Box 15" descr="花岗岩"/>
          <p:cNvSpPr txBox="1">
            <a:spLocks noChangeArrowheads="1"/>
          </p:cNvSpPr>
          <p:nvPr/>
        </p:nvSpPr>
        <p:spPr bwMode="auto">
          <a:xfrm>
            <a:off x="5681601" y="4566369"/>
            <a:ext cx="1882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en-US" altLang="zh-CN" sz="2400" dirty="0">
                <a:ea typeface="隶书" pitchFamily="49" charset="-122"/>
              </a:rPr>
              <a:t>  </a:t>
            </a:r>
            <a:r>
              <a:rPr lang="zh-CN" altLang="en-US" sz="2800" dirty="0">
                <a:latin typeface="微软雅黑" panose="020B0503020204020204" pitchFamily="34" charset="-122"/>
                <a:ea typeface="微软雅黑" panose="020B0503020204020204" pitchFamily="34" charset="-122"/>
              </a:rPr>
              <a:t>链式存储 </a:t>
            </a:r>
          </a:p>
        </p:txBody>
      </p:sp>
      <p:sp>
        <p:nvSpPr>
          <p:cNvPr id="31759" name="Text Box 16" descr="花岗岩"/>
          <p:cNvSpPr txBox="1">
            <a:spLocks noChangeArrowheads="1"/>
          </p:cNvSpPr>
          <p:nvPr/>
        </p:nvSpPr>
        <p:spPr bwMode="auto">
          <a:xfrm>
            <a:off x="7817695" y="1463038"/>
            <a:ext cx="1261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zh-CN" altLang="en-US" sz="2800" dirty="0">
                <a:latin typeface="微软雅黑" panose="020B0503020204020204" pitchFamily="34" charset="-122"/>
                <a:ea typeface="微软雅黑" panose="020B0503020204020204" pitchFamily="34" charset="-122"/>
              </a:rPr>
              <a:t>线性表</a:t>
            </a:r>
          </a:p>
        </p:txBody>
      </p:sp>
      <p:sp>
        <p:nvSpPr>
          <p:cNvPr id="31760" name="Text Box 17" descr="花岗岩"/>
          <p:cNvSpPr txBox="1">
            <a:spLocks noChangeArrowheads="1"/>
          </p:cNvSpPr>
          <p:nvPr/>
        </p:nvSpPr>
        <p:spPr bwMode="auto">
          <a:xfrm>
            <a:off x="7320484" y="1923229"/>
            <a:ext cx="20826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en-US" altLang="zh-CN" sz="2400" dirty="0">
                <a:ea typeface="隶书" pitchFamily="49" charset="-122"/>
              </a:rPr>
              <a:t>      </a:t>
            </a:r>
            <a:r>
              <a:rPr lang="zh-CN" altLang="en-US" sz="2800" dirty="0">
                <a:latin typeface="微软雅黑" panose="020B0503020204020204" pitchFamily="34" charset="-122"/>
                <a:ea typeface="微软雅黑" panose="020B0503020204020204" pitchFamily="34" charset="-122"/>
              </a:rPr>
              <a:t>栈、队列</a:t>
            </a:r>
          </a:p>
        </p:txBody>
      </p:sp>
      <p:sp>
        <p:nvSpPr>
          <p:cNvPr id="31761" name="Text Box 18" descr="花岗岩"/>
          <p:cNvSpPr txBox="1">
            <a:spLocks noChangeArrowheads="1"/>
          </p:cNvSpPr>
          <p:nvPr/>
        </p:nvSpPr>
        <p:spPr bwMode="auto">
          <a:xfrm>
            <a:off x="6935762" y="2414559"/>
            <a:ext cx="24673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en-US" altLang="zh-CN" sz="2400" dirty="0">
                <a:ea typeface="隶书" pitchFamily="49" charset="-122"/>
              </a:rPr>
              <a:t>           </a:t>
            </a:r>
            <a:r>
              <a:rPr lang="zh-CN" altLang="en-US" sz="2800" dirty="0">
                <a:latin typeface="微软雅黑" panose="020B0503020204020204" pitchFamily="34" charset="-122"/>
                <a:ea typeface="微软雅黑" panose="020B0503020204020204" pitchFamily="34" charset="-122"/>
              </a:rPr>
              <a:t>串、数组</a:t>
            </a:r>
          </a:p>
        </p:txBody>
      </p:sp>
      <p:sp>
        <p:nvSpPr>
          <p:cNvPr id="31762" name="Text Box 19" descr="花岗岩"/>
          <p:cNvSpPr txBox="1">
            <a:spLocks noChangeArrowheads="1"/>
          </p:cNvSpPr>
          <p:nvPr/>
        </p:nvSpPr>
        <p:spPr bwMode="auto">
          <a:xfrm>
            <a:off x="8031875" y="2890044"/>
            <a:ext cx="1261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zh-CN" altLang="en-US" sz="2800" dirty="0">
                <a:latin typeface="微软雅黑" panose="020B0503020204020204" pitchFamily="34" charset="-122"/>
                <a:ea typeface="微软雅黑" panose="020B0503020204020204" pitchFamily="34" charset="-122"/>
              </a:rPr>
              <a:t>树结构</a:t>
            </a:r>
          </a:p>
        </p:txBody>
      </p:sp>
      <p:sp>
        <p:nvSpPr>
          <p:cNvPr id="31763" name="Text Box 20" descr="花岗岩"/>
          <p:cNvSpPr txBox="1">
            <a:spLocks noChangeArrowheads="1"/>
          </p:cNvSpPr>
          <p:nvPr/>
        </p:nvSpPr>
        <p:spPr bwMode="auto">
          <a:xfrm>
            <a:off x="7994279" y="3582930"/>
            <a:ext cx="12618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har char="•"/>
              <a:defRPr kumimoji="1" sz="3200">
                <a:solidFill>
                  <a:schemeClr val="tx1"/>
                </a:solidFill>
                <a:latin typeface="Times New Roman" pitchFamily="18" charset="0"/>
                <a:ea typeface="仿宋_GB2312" pitchFamily="49" charset="-122"/>
              </a:defRPr>
            </a:lvl1pPr>
            <a:lvl2pPr marL="742950" indent="-285750">
              <a:buChar char="–"/>
              <a:defRPr kumimoji="1" sz="2800">
                <a:solidFill>
                  <a:schemeClr val="tx1"/>
                </a:solidFill>
                <a:latin typeface="Times New Roman" pitchFamily="18" charset="0"/>
                <a:ea typeface="仿宋_GB2312" pitchFamily="49" charset="-122"/>
              </a:defRPr>
            </a:lvl2pPr>
            <a:lvl3pPr marL="1143000" indent="-228600">
              <a:buChar char="•"/>
              <a:defRPr kumimoji="1" sz="2400">
                <a:solidFill>
                  <a:schemeClr val="tx1"/>
                </a:solidFill>
                <a:latin typeface="Times New Roman" pitchFamily="18" charset="0"/>
                <a:ea typeface="仿宋_GB2312" pitchFamily="49" charset="-122"/>
              </a:defRPr>
            </a:lvl3pPr>
            <a:lvl4pPr marL="1600200" indent="-228600">
              <a:buChar char="–"/>
              <a:defRPr kumimoji="1" sz="2000">
                <a:solidFill>
                  <a:schemeClr val="tx1"/>
                </a:solidFill>
                <a:latin typeface="Times New Roman" pitchFamily="18" charset="0"/>
                <a:ea typeface="仿宋_GB2312" pitchFamily="49" charset="-122"/>
              </a:defRPr>
            </a:lvl4pPr>
            <a:lvl5pPr marL="2057400" indent="-228600">
              <a:buChar char="»"/>
              <a:defRPr kumimoji="1" sz="2000">
                <a:solidFill>
                  <a:schemeClr val="tx1"/>
                </a:solidFill>
                <a:latin typeface="Times New Roman"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仿宋_GB2312" pitchFamily="49" charset="-122"/>
              </a:defRPr>
            </a:lvl9pPr>
          </a:lstStyle>
          <a:p>
            <a:pPr algn="ctr">
              <a:spcBef>
                <a:spcPct val="50000"/>
              </a:spcBef>
              <a:buNone/>
            </a:pPr>
            <a:r>
              <a:rPr lang="zh-CN" altLang="en-US" sz="2800" dirty="0">
                <a:latin typeface="微软雅黑" panose="020B0503020204020204" pitchFamily="34" charset="-122"/>
                <a:ea typeface="微软雅黑" panose="020B0503020204020204" pitchFamily="34" charset="-122"/>
              </a:rPr>
              <a:t>图结构</a:t>
            </a:r>
          </a:p>
        </p:txBody>
      </p:sp>
      <p:sp>
        <p:nvSpPr>
          <p:cNvPr id="2" name="文本框 1"/>
          <p:cNvSpPr txBox="1"/>
          <p:nvPr/>
        </p:nvSpPr>
        <p:spPr>
          <a:xfrm>
            <a:off x="1964998" y="2802791"/>
            <a:ext cx="615553" cy="2984500"/>
          </a:xfrm>
          <a:prstGeom prst="rect">
            <a:avLst/>
          </a:prstGeom>
          <a:noFill/>
        </p:spPr>
        <p:txBody>
          <a:bodyPr vert="eaVert" wrap="square" rtlCol="0">
            <a:spAutoFit/>
          </a:bodyPr>
          <a:lstStyle/>
          <a:p>
            <a:pPr algn="ctr">
              <a:spcBef>
                <a:spcPct val="50000"/>
              </a:spcBef>
            </a:pPr>
            <a:r>
              <a:rPr kumimoji="1" lang="zh-CN" altLang="en-US" sz="2800" dirty="0">
                <a:latin typeface="微软雅黑" panose="020B0503020204020204" pitchFamily="34" charset="-122"/>
                <a:ea typeface="微软雅黑" panose="020B0503020204020204" pitchFamily="34" charset="-122"/>
              </a:rPr>
              <a:t>数据结构三要素</a:t>
            </a:r>
          </a:p>
        </p:txBody>
      </p:sp>
      <p:sp>
        <p:nvSpPr>
          <p:cNvPr id="3" name="标题 2"/>
          <p:cNvSpPr>
            <a:spLocks noGrp="1"/>
          </p:cNvSpPr>
          <p:nvPr>
            <p:ph type="title"/>
          </p:nvPr>
        </p:nvSpPr>
        <p:spPr/>
        <p:txBody>
          <a:bodyPr/>
          <a:lstStyle/>
          <a:p>
            <a:r>
              <a:rPr lang="zh-CN" altLang="en-US" dirty="0"/>
              <a:t>数据结构是什么？</a:t>
            </a:r>
          </a:p>
        </p:txBody>
      </p:sp>
      <p:sp>
        <p:nvSpPr>
          <p:cNvPr id="22" name="Text Box 24"/>
          <p:cNvSpPr txBox="1">
            <a:spLocks noChangeArrowheads="1"/>
          </p:cNvSpPr>
          <p:nvPr/>
        </p:nvSpPr>
        <p:spPr bwMode="auto">
          <a:xfrm>
            <a:off x="293315" y="2135991"/>
            <a:ext cx="1760966" cy="10156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仿宋_GB2312" pitchFamily="49" charset="-122"/>
              </a:defRPr>
            </a:lvl1pPr>
            <a:lvl2pPr marL="742950" indent="-285750">
              <a:spcBef>
                <a:spcPct val="20000"/>
              </a:spcBef>
              <a:buChar char="–"/>
              <a:defRPr kumimoji="1" sz="2800">
                <a:solidFill>
                  <a:schemeClr val="tx1"/>
                </a:solidFill>
                <a:latin typeface="Times New Roman" panose="02020603050405020304" pitchFamily="18" charset="0"/>
                <a:ea typeface="仿宋_GB2312" pitchFamily="49" charset="-122"/>
              </a:defRPr>
            </a:lvl2pPr>
            <a:lvl3pPr marL="1143000" indent="-228600">
              <a:spcBef>
                <a:spcPct val="20000"/>
              </a:spcBef>
              <a:buChar char="•"/>
              <a:defRPr kumimoji="1" sz="2400">
                <a:solidFill>
                  <a:schemeClr val="tx1"/>
                </a:solidFill>
                <a:latin typeface="Times New Roman" panose="02020603050405020304" pitchFamily="18" charset="0"/>
                <a:ea typeface="仿宋_GB2312" pitchFamily="49" charset="-122"/>
              </a:defRPr>
            </a:lvl3pPr>
            <a:lvl4pPr marL="1600200" indent="-228600">
              <a:spcBef>
                <a:spcPct val="20000"/>
              </a:spcBef>
              <a:buChar char="–"/>
              <a:defRPr kumimoji="1" sz="2000">
                <a:solidFill>
                  <a:schemeClr val="tx1"/>
                </a:solidFill>
                <a:latin typeface="Times New Roman" panose="02020603050405020304" pitchFamily="18" charset="0"/>
                <a:ea typeface="仿宋_GB2312" pitchFamily="49" charset="-122"/>
              </a:defRPr>
            </a:lvl4pPr>
            <a:lvl5pPr marL="2057400" indent="-228600">
              <a:spcBef>
                <a:spcPct val="20000"/>
              </a:spcBef>
              <a:buChar char="»"/>
              <a:defRPr kumimoji="1"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9pPr>
          </a:lstStyle>
          <a:p>
            <a:pPr eaLnBrk="1" hangingPunct="1">
              <a:spcBef>
                <a:spcPct val="50000"/>
              </a:spcBef>
              <a:buFontTx/>
              <a:buNone/>
            </a:pPr>
            <a:r>
              <a:rPr lang="zh-CN" altLang="en-US" sz="2400" dirty="0">
                <a:solidFill>
                  <a:srgbClr val="0000FF"/>
                </a:solidFill>
                <a:latin typeface="微软雅黑" panose="020B0503020204020204" pitchFamily="34" charset="-122"/>
                <a:ea typeface="微软雅黑" panose="020B0503020204020204" pitchFamily="34" charset="-122"/>
              </a:rPr>
              <a:t>逻辑结构</a:t>
            </a:r>
            <a:endParaRPr lang="en-US" altLang="zh-CN" sz="2400" dirty="0">
              <a:solidFill>
                <a:srgbClr val="0000FF"/>
              </a:solidFill>
              <a:latin typeface="微软雅黑" panose="020B0503020204020204" pitchFamily="34" charset="-122"/>
              <a:ea typeface="微软雅黑" panose="020B0503020204020204" pitchFamily="34" charset="-122"/>
            </a:endParaRPr>
          </a:p>
          <a:p>
            <a:pPr eaLnBrk="1" hangingPunct="1">
              <a:spcBef>
                <a:spcPct val="50000"/>
              </a:spcBef>
              <a:buFontTx/>
              <a:buNone/>
            </a:pPr>
            <a:r>
              <a:rPr lang="zh-CN" altLang="en-US" sz="2400" dirty="0">
                <a:solidFill>
                  <a:srgbClr val="0000FF"/>
                </a:solidFill>
                <a:latin typeface="微软雅黑" panose="020B0503020204020204" pitchFamily="34" charset="-122"/>
                <a:ea typeface="微软雅黑" panose="020B0503020204020204" pitchFamily="34" charset="-122"/>
              </a:rPr>
              <a:t>唯一</a:t>
            </a:r>
          </a:p>
        </p:txBody>
      </p:sp>
      <p:sp>
        <p:nvSpPr>
          <p:cNvPr id="23" name="Text Box 24"/>
          <p:cNvSpPr txBox="1">
            <a:spLocks noChangeArrowheads="1"/>
          </p:cNvSpPr>
          <p:nvPr/>
        </p:nvSpPr>
        <p:spPr bwMode="auto">
          <a:xfrm>
            <a:off x="289744" y="4611033"/>
            <a:ext cx="1760966" cy="156966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仿宋_GB2312" pitchFamily="49" charset="-122"/>
              </a:defRPr>
            </a:lvl1pPr>
            <a:lvl2pPr marL="742950" indent="-285750">
              <a:spcBef>
                <a:spcPct val="20000"/>
              </a:spcBef>
              <a:buChar char="–"/>
              <a:defRPr kumimoji="1" sz="2800">
                <a:solidFill>
                  <a:schemeClr val="tx1"/>
                </a:solidFill>
                <a:latin typeface="Times New Roman" panose="02020603050405020304" pitchFamily="18" charset="0"/>
                <a:ea typeface="仿宋_GB2312" pitchFamily="49" charset="-122"/>
              </a:defRPr>
            </a:lvl2pPr>
            <a:lvl3pPr marL="1143000" indent="-228600">
              <a:spcBef>
                <a:spcPct val="20000"/>
              </a:spcBef>
              <a:buChar char="•"/>
              <a:defRPr kumimoji="1" sz="2400">
                <a:solidFill>
                  <a:schemeClr val="tx1"/>
                </a:solidFill>
                <a:latin typeface="Times New Roman" panose="02020603050405020304" pitchFamily="18" charset="0"/>
                <a:ea typeface="仿宋_GB2312" pitchFamily="49" charset="-122"/>
              </a:defRPr>
            </a:lvl3pPr>
            <a:lvl4pPr marL="1600200" indent="-228600">
              <a:spcBef>
                <a:spcPct val="20000"/>
              </a:spcBef>
              <a:buChar char="–"/>
              <a:defRPr kumimoji="1" sz="2000">
                <a:solidFill>
                  <a:schemeClr val="tx1"/>
                </a:solidFill>
                <a:latin typeface="Times New Roman" panose="02020603050405020304" pitchFamily="18" charset="0"/>
                <a:ea typeface="仿宋_GB2312" pitchFamily="49" charset="-122"/>
              </a:defRPr>
            </a:lvl4pPr>
            <a:lvl5pPr marL="2057400" indent="-228600">
              <a:spcBef>
                <a:spcPct val="20000"/>
              </a:spcBef>
              <a:buChar char="»"/>
              <a:defRPr kumimoji="1"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9pPr>
          </a:lstStyle>
          <a:p>
            <a:pPr eaLnBrk="1" hangingPunct="1">
              <a:spcBef>
                <a:spcPct val="50000"/>
              </a:spcBef>
              <a:buFontTx/>
              <a:buNone/>
            </a:pPr>
            <a:r>
              <a:rPr lang="zh-CN" altLang="en-US" sz="2400" dirty="0">
                <a:solidFill>
                  <a:srgbClr val="0000FF"/>
                </a:solidFill>
                <a:latin typeface="微软雅黑" panose="020B0503020204020204" pitchFamily="34" charset="-122"/>
                <a:ea typeface="微软雅黑" panose="020B0503020204020204" pitchFamily="34" charset="-122"/>
              </a:rPr>
              <a:t>运算的实现</a:t>
            </a:r>
          </a:p>
          <a:p>
            <a:pPr eaLnBrk="1" hangingPunct="1">
              <a:spcBef>
                <a:spcPct val="50000"/>
              </a:spcBef>
              <a:buFontTx/>
              <a:buNone/>
            </a:pPr>
            <a:r>
              <a:rPr lang="zh-CN" altLang="en-US" sz="2400" dirty="0">
                <a:solidFill>
                  <a:srgbClr val="0000FF"/>
                </a:solidFill>
                <a:latin typeface="微软雅黑" panose="020B0503020204020204" pitchFamily="34" charset="-122"/>
                <a:ea typeface="微软雅黑" panose="020B0503020204020204" pitchFamily="34" charset="-122"/>
              </a:rPr>
              <a:t>依赖于</a:t>
            </a:r>
          </a:p>
          <a:p>
            <a:pPr eaLnBrk="1" hangingPunct="1">
              <a:spcBef>
                <a:spcPct val="50000"/>
              </a:spcBef>
              <a:buFontTx/>
              <a:buNone/>
            </a:pPr>
            <a:r>
              <a:rPr lang="zh-CN" altLang="en-US" sz="2400" dirty="0">
                <a:solidFill>
                  <a:srgbClr val="0000FF"/>
                </a:solidFill>
                <a:latin typeface="微软雅黑" panose="020B0503020204020204" pitchFamily="34" charset="-122"/>
                <a:ea typeface="微软雅黑" panose="020B0503020204020204" pitchFamily="34" charset="-122"/>
              </a:rPr>
              <a:t>存储结构</a:t>
            </a:r>
          </a:p>
        </p:txBody>
      </p:sp>
      <p:sp>
        <p:nvSpPr>
          <p:cNvPr id="24" name="Text Box 24"/>
          <p:cNvSpPr txBox="1">
            <a:spLocks noChangeArrowheads="1"/>
          </p:cNvSpPr>
          <p:nvPr/>
        </p:nvSpPr>
        <p:spPr bwMode="auto">
          <a:xfrm>
            <a:off x="293315" y="3347172"/>
            <a:ext cx="1760966" cy="10156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仿宋_GB2312" pitchFamily="49" charset="-122"/>
              </a:defRPr>
            </a:lvl1pPr>
            <a:lvl2pPr marL="742950" indent="-285750">
              <a:spcBef>
                <a:spcPct val="20000"/>
              </a:spcBef>
              <a:buChar char="–"/>
              <a:defRPr kumimoji="1" sz="2800">
                <a:solidFill>
                  <a:schemeClr val="tx1"/>
                </a:solidFill>
                <a:latin typeface="Times New Roman" panose="02020603050405020304" pitchFamily="18" charset="0"/>
                <a:ea typeface="仿宋_GB2312" pitchFamily="49" charset="-122"/>
              </a:defRPr>
            </a:lvl2pPr>
            <a:lvl3pPr marL="1143000" indent="-228600">
              <a:spcBef>
                <a:spcPct val="20000"/>
              </a:spcBef>
              <a:buChar char="•"/>
              <a:defRPr kumimoji="1" sz="2400">
                <a:solidFill>
                  <a:schemeClr val="tx1"/>
                </a:solidFill>
                <a:latin typeface="Times New Roman" panose="02020603050405020304" pitchFamily="18" charset="0"/>
                <a:ea typeface="仿宋_GB2312" pitchFamily="49" charset="-122"/>
              </a:defRPr>
            </a:lvl3pPr>
            <a:lvl4pPr marL="1600200" indent="-228600">
              <a:spcBef>
                <a:spcPct val="20000"/>
              </a:spcBef>
              <a:buChar char="–"/>
              <a:defRPr kumimoji="1" sz="2000">
                <a:solidFill>
                  <a:schemeClr val="tx1"/>
                </a:solidFill>
                <a:latin typeface="Times New Roman" panose="02020603050405020304" pitchFamily="18" charset="0"/>
                <a:ea typeface="仿宋_GB2312" pitchFamily="49" charset="-122"/>
              </a:defRPr>
            </a:lvl4pPr>
            <a:lvl5pPr marL="2057400" indent="-228600">
              <a:spcBef>
                <a:spcPct val="20000"/>
              </a:spcBef>
              <a:buChar char="»"/>
              <a:defRPr kumimoji="1"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9pPr>
          </a:lstStyle>
          <a:p>
            <a:pPr eaLnBrk="1" hangingPunct="1">
              <a:spcBef>
                <a:spcPct val="50000"/>
              </a:spcBef>
              <a:buFontTx/>
              <a:buNone/>
            </a:pPr>
            <a:r>
              <a:rPr lang="zh-CN" altLang="en-US" sz="2400" dirty="0">
                <a:solidFill>
                  <a:srgbClr val="0000FF"/>
                </a:solidFill>
                <a:latin typeface="微软雅黑" panose="020B0503020204020204" pitchFamily="34" charset="-122"/>
                <a:ea typeface="微软雅黑" panose="020B0503020204020204" pitchFamily="34" charset="-122"/>
              </a:rPr>
              <a:t>存储结构</a:t>
            </a:r>
            <a:endParaRPr lang="en-US" altLang="zh-CN" sz="2400" dirty="0">
              <a:solidFill>
                <a:srgbClr val="0000FF"/>
              </a:solidFill>
              <a:latin typeface="微软雅黑" panose="020B0503020204020204" pitchFamily="34" charset="-122"/>
              <a:ea typeface="微软雅黑" panose="020B0503020204020204" pitchFamily="34" charset="-122"/>
            </a:endParaRPr>
          </a:p>
          <a:p>
            <a:pPr eaLnBrk="1" hangingPunct="1">
              <a:spcBef>
                <a:spcPct val="50000"/>
              </a:spcBef>
              <a:buFontTx/>
              <a:buNone/>
            </a:pPr>
            <a:r>
              <a:rPr lang="zh-CN" altLang="en-US" sz="2400" dirty="0">
                <a:solidFill>
                  <a:srgbClr val="0000FF"/>
                </a:solidFill>
                <a:latin typeface="微软雅黑" panose="020B0503020204020204" pitchFamily="34" charset="-122"/>
                <a:ea typeface="微软雅黑" panose="020B0503020204020204" pitchFamily="34" charset="-122"/>
              </a:rPr>
              <a:t>不唯一</a:t>
            </a:r>
          </a:p>
        </p:txBody>
      </p:sp>
    </p:spTree>
    <p:extLst>
      <p:ext uri="{BB962C8B-B14F-4D97-AF65-F5344CB8AC3E}">
        <p14:creationId xmlns:p14="http://schemas.microsoft.com/office/powerpoint/2010/main" val="3234358682"/>
      </p:ext>
    </p:extLst>
  </p:cSld>
  <p:clrMapOvr>
    <a:masterClrMapping/>
  </p:clrMapOvr>
  <p:transition>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723900" y="1484784"/>
            <a:ext cx="10673196" cy="494575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Clr>
                <a:srgbClr val="0000FF"/>
              </a:buClr>
              <a:buSzPct val="100000"/>
              <a:buFont typeface="微软雅黑" panose="020B0503020204020204" pitchFamily="34" charset="-122"/>
              <a:buChar char="◎"/>
              <a:defRPr lang="zh-CN" altLang="en-US" sz="3200" kern="1200" dirty="0" smtClean="0">
                <a:solidFill>
                  <a:srgbClr val="002060"/>
                </a:solidFill>
                <a:latin typeface="微软雅黑" panose="020B0503020204020204" pitchFamily="34" charset="-122"/>
                <a:ea typeface="微软雅黑" panose="020B0503020204020204" pitchFamily="34" charset="-122"/>
                <a:cs typeface="+mj-cs"/>
              </a:defRPr>
            </a:lvl1pPr>
            <a:lvl2pPr marL="685800" indent="-228600" algn="l" defTabSz="914400" rtl="0" eaLnBrk="1" latinLnBrk="0" hangingPunct="1">
              <a:lnSpc>
                <a:spcPct val="150000"/>
              </a:lnSpc>
              <a:spcBef>
                <a:spcPts val="500"/>
              </a:spcBef>
              <a:buClr>
                <a:srgbClr val="0000FF"/>
              </a:buClr>
              <a:buSzPct val="80000"/>
              <a:buFont typeface="微软雅黑" panose="020B0503020204020204" pitchFamily="34" charset="-122"/>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2pPr>
            <a:lvl3pPr marL="1143000" indent="-228600" algn="l" defTabSz="914400" rtl="0" eaLnBrk="1" latinLnBrk="0" hangingPunct="1">
              <a:lnSpc>
                <a:spcPct val="150000"/>
              </a:lnSpc>
              <a:spcBef>
                <a:spcPts val="500"/>
              </a:spcBef>
              <a:buFont typeface="Arial" panose="020B0604020202020204" pitchFamily="34" charset="0"/>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3pPr>
            <a:lvl4pPr marL="1600200" indent="-228600" algn="l" defTabSz="914400" rtl="0" eaLnBrk="1" latinLnBrk="0" hangingPunct="1">
              <a:lnSpc>
                <a:spcPct val="150000"/>
              </a:lnSpc>
              <a:spcBef>
                <a:spcPts val="500"/>
              </a:spcBef>
              <a:buFont typeface="Arial" panose="020B0604020202020204" pitchFamily="34" charset="0"/>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4pPr>
            <a:lvl5pPr marL="2057400" indent="-228600" algn="l" defTabSz="914400" rtl="0" eaLnBrk="1" latinLnBrk="0" hangingPunct="1">
              <a:lnSpc>
                <a:spcPct val="150000"/>
              </a:lnSpc>
              <a:spcBef>
                <a:spcPts val="500"/>
              </a:spcBef>
              <a:buFont typeface="Arial" panose="020B0604020202020204" pitchFamily="34" charset="0"/>
              <a:buChar char="•"/>
              <a:defRPr lang="zh-CN" altLang="en-US" sz="2800" kern="1200" dirty="0" smtClean="0">
                <a:solidFill>
                  <a:srgbClr val="002060"/>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数据结构是指相互之间存在着一种或多种关系的数据元素的集合和该集合中数据元素之间的关系组成。数据结构往往同高效的检索算法和索引技术有关。</a:t>
            </a:r>
          </a:p>
          <a:p>
            <a:pPr lvl="1">
              <a:buFont typeface="微软雅黑" panose="020B0503020204020204" pitchFamily="34" charset="-122"/>
              <a:buChar char="○"/>
            </a:pPr>
            <a:r>
              <a:rPr lang="zh-CN" altLang="en-US" sz="2400" dirty="0"/>
              <a:t>百度百科</a:t>
            </a:r>
          </a:p>
          <a:p>
            <a:r>
              <a:rPr lang="zh-CN" altLang="en-US" sz="2400" dirty="0"/>
              <a:t>数据结构是数据对象，以及存在于该对象的实例和组成实例的数据元素之间的各种联系。这些联系可以通过定义相关的函数来给出。</a:t>
            </a:r>
          </a:p>
          <a:p>
            <a:pPr lvl="1">
              <a:buFont typeface="微软雅黑" panose="020B0503020204020204" pitchFamily="34" charset="-122"/>
              <a:buChar char="○"/>
            </a:pPr>
            <a:r>
              <a:rPr lang="en-US" altLang="zh-CN" sz="2400" dirty="0" err="1"/>
              <a:t>Sartaj</a:t>
            </a:r>
            <a:r>
              <a:rPr lang="en-US" altLang="zh-CN" sz="2400" dirty="0"/>
              <a:t> </a:t>
            </a:r>
            <a:r>
              <a:rPr lang="en-US" altLang="zh-CN" sz="2400" dirty="0" err="1"/>
              <a:t>Sahni</a:t>
            </a:r>
            <a:r>
              <a:rPr lang="en-US" altLang="zh-CN" sz="2400" dirty="0"/>
              <a:t>《</a:t>
            </a:r>
            <a:r>
              <a:rPr lang="zh-CN" altLang="en-US" sz="2400" dirty="0"/>
              <a:t>数据结构、算法与应用</a:t>
            </a:r>
            <a:r>
              <a:rPr lang="en-US" altLang="zh-CN" sz="2400" dirty="0"/>
              <a:t>》</a:t>
            </a:r>
          </a:p>
          <a:p>
            <a:r>
              <a:rPr lang="zh-CN" altLang="en-US" sz="2400" dirty="0"/>
              <a:t>数据结构是</a:t>
            </a:r>
            <a:r>
              <a:rPr lang="en-US" altLang="zh-CN" sz="2400" dirty="0"/>
              <a:t>ADT</a:t>
            </a:r>
            <a:r>
              <a:rPr lang="zh-CN" altLang="en-US" sz="2400" dirty="0"/>
              <a:t>（抽象数据类型</a:t>
            </a:r>
            <a:r>
              <a:rPr lang="en-US" altLang="zh-CN" sz="2400" dirty="0"/>
              <a:t>Abstract Data Type</a:t>
            </a:r>
            <a:r>
              <a:rPr lang="zh-CN" altLang="en-US" sz="2400" dirty="0"/>
              <a:t>）的物理实现。</a:t>
            </a:r>
          </a:p>
          <a:p>
            <a:pPr lvl="1">
              <a:buFont typeface="微软雅黑" panose="020B0503020204020204" pitchFamily="34" charset="-122"/>
              <a:buChar char="○"/>
            </a:pPr>
            <a:r>
              <a:rPr lang="en-US" altLang="zh-CN" sz="2400" dirty="0"/>
              <a:t>Clifford </a:t>
            </a:r>
            <a:r>
              <a:rPr lang="en-US" altLang="zh-CN" sz="2400" dirty="0" err="1"/>
              <a:t>A.Shaffer</a:t>
            </a:r>
            <a:r>
              <a:rPr lang="en-US" altLang="zh-CN" sz="2400" dirty="0"/>
              <a:t>《</a:t>
            </a:r>
            <a:r>
              <a:rPr lang="zh-CN" altLang="en-US" sz="2400" dirty="0"/>
              <a:t>数据结构与算法分析</a:t>
            </a:r>
            <a:r>
              <a:rPr lang="en-US" altLang="zh-CN" sz="2400" dirty="0"/>
              <a:t>》</a:t>
            </a:r>
            <a:endParaRPr lang="zh-CN" altLang="en-US" sz="2400" dirty="0"/>
          </a:p>
        </p:txBody>
      </p:sp>
      <p:sp>
        <p:nvSpPr>
          <p:cNvPr id="2" name="标题 1"/>
          <p:cNvSpPr>
            <a:spLocks noGrp="1"/>
          </p:cNvSpPr>
          <p:nvPr>
            <p:ph type="title"/>
          </p:nvPr>
        </p:nvSpPr>
        <p:spPr/>
        <p:txBody>
          <a:bodyPr/>
          <a:lstStyle/>
          <a:p>
            <a:r>
              <a:rPr lang="zh-CN" altLang="en-US" dirty="0"/>
              <a:t>数据结构是什么？</a:t>
            </a:r>
          </a:p>
        </p:txBody>
      </p:sp>
      <p:cxnSp>
        <p:nvCxnSpPr>
          <p:cNvPr id="4" name="直接连接符 3"/>
          <p:cNvCxnSpPr/>
          <p:nvPr/>
        </p:nvCxnSpPr>
        <p:spPr>
          <a:xfrm>
            <a:off x="4743977" y="2597623"/>
            <a:ext cx="1296144"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447833" y="5060457"/>
            <a:ext cx="1296144"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208447" y="6409394"/>
            <a:ext cx="1296144"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400256" y="2602207"/>
            <a:ext cx="576064"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087888" y="5060457"/>
            <a:ext cx="576064"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772466" y="6409394"/>
            <a:ext cx="576064"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22460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par>
                                <p:cTn id="20" presetID="3" presetClass="entr" presetSubtype="1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760151" y="536656"/>
            <a:ext cx="789005" cy="720080"/>
          </a:xfrm>
          <a:prstGeom prst="homePlat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4400" dirty="0">
                <a:solidFill>
                  <a:prstClr val="white"/>
                </a:solidFill>
                <a:latin typeface="微软雅黑" panose="020B0503020204020204" pitchFamily="34" charset="-122"/>
                <a:ea typeface="微软雅黑" panose="020B0503020204020204" pitchFamily="34" charset="-122"/>
              </a:rPr>
              <a:t>1.</a:t>
            </a:r>
            <a:endParaRPr lang="zh-CN" altLang="en-US" sz="4400" dirty="0">
              <a:solidFill>
                <a:prstClr val="white"/>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271463" y="402531"/>
            <a:ext cx="5832649" cy="988329"/>
            <a:chOff x="511395" y="5843692"/>
            <a:chExt cx="4002022" cy="1903027"/>
          </a:xfrm>
        </p:grpSpPr>
        <p:sp>
          <p:nvSpPr>
            <p:cNvPr id="7" name="燕尾形 6"/>
            <p:cNvSpPr/>
            <p:nvPr/>
          </p:nvSpPr>
          <p:spPr>
            <a:xfrm>
              <a:off x="511395" y="6101950"/>
              <a:ext cx="4002022" cy="1396779"/>
            </a:xfrm>
            <a:prstGeom prst="chevron">
              <a:avLst/>
            </a:prstGeom>
            <a:solidFill>
              <a:srgbClr val="0000FA"/>
            </a:solidFill>
            <a:ln w="38100">
              <a:solidFill>
                <a:srgbClr val="0000F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8" name="燕尾形 4"/>
            <p:cNvSpPr/>
            <p:nvPr/>
          </p:nvSpPr>
          <p:spPr>
            <a:xfrm>
              <a:off x="824260" y="5843692"/>
              <a:ext cx="3415258" cy="19030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40" tIns="20320" rIns="0" bIns="20320" numCol="1" spcCol="1270" anchor="ctr" anchorCtr="0">
              <a:noAutofit/>
            </a:bodyPr>
            <a:lstStyle/>
            <a:p>
              <a:pPr algn="ctr"/>
              <a:r>
                <a:rPr lang="zh-CN" altLang="en-US" sz="4400" dirty="0">
                  <a:latin typeface="微软雅黑" panose="020B0503020204020204" pitchFamily="34" charset="-122"/>
                  <a:ea typeface="微软雅黑" panose="020B0503020204020204" pitchFamily="34" charset="-122"/>
                </a:rPr>
                <a:t>课程三问之</a:t>
              </a:r>
              <a:r>
                <a:rPr lang="zh-CN" altLang="en-US" sz="4400" dirty="0">
                  <a:solidFill>
                    <a:srgbClr val="FFC000"/>
                  </a:solidFill>
                  <a:latin typeface="微软雅黑" panose="020B0503020204020204" pitchFamily="34" charset="-122"/>
                  <a:ea typeface="微软雅黑" panose="020B0503020204020204" pitchFamily="34" charset="-122"/>
                </a:rPr>
                <a:t>第二问</a:t>
              </a:r>
            </a:p>
          </p:txBody>
        </p:sp>
      </p:grpSp>
      <p:sp>
        <p:nvSpPr>
          <p:cNvPr id="10" name="矩形 9"/>
          <p:cNvSpPr/>
          <p:nvPr/>
        </p:nvSpPr>
        <p:spPr>
          <a:xfrm>
            <a:off x="2135560" y="2672292"/>
            <a:ext cx="7830990" cy="1107996"/>
          </a:xfrm>
          <a:prstGeom prst="rect">
            <a:avLst/>
          </a:prstGeom>
          <a:noFill/>
        </p:spPr>
        <p:txBody>
          <a:bodyPr wrap="none" lIns="91440" tIns="45720" rIns="91440" bIns="45720">
            <a:spAutoFit/>
            <a:scene3d>
              <a:camera prst="perspectiveRight"/>
              <a:lightRig rig="threePt" dir="t"/>
            </a:scene3d>
          </a:bodyPr>
          <a:lstStyle/>
          <a:p>
            <a:pPr algn="ctr" defTabSz="914400"/>
            <a:r>
              <a:rPr lang="zh-CN" altLang="en-US" sz="6600" b="1" dirty="0">
                <a:ln w="12700">
                  <a:solidFill>
                    <a:srgbClr val="B53A31">
                      <a:lumMod val="50000"/>
                    </a:srgbClr>
                  </a:solidFill>
                  <a:prstDash val="solid"/>
                </a:ln>
                <a:pattFill prst="narHorz">
                  <a:fgClr>
                    <a:srgbClr val="B53A31"/>
                  </a:fgClr>
                  <a:bgClr>
                    <a:srgbClr val="B53A31">
                      <a:lumMod val="40000"/>
                      <a:lumOff val="60000"/>
                    </a:srgbClr>
                  </a:bgClr>
                </a:pattFill>
                <a:effectLst>
                  <a:innerShdw blurRad="177800">
                    <a:srgbClr val="B53A31">
                      <a:lumMod val="50000"/>
                    </a:srgbClr>
                  </a:innerShdw>
                </a:effectLst>
                <a:latin typeface="Arial" panose="020B0604020202020204"/>
                <a:ea typeface="黑体" panose="02010609060101010101" pitchFamily="49" charset="-122"/>
              </a:rPr>
              <a:t>数据结构有什么用？</a:t>
            </a:r>
          </a:p>
        </p:txBody>
      </p:sp>
    </p:spTree>
    <p:extLst>
      <p:ext uri="{BB962C8B-B14F-4D97-AF65-F5344CB8AC3E}">
        <p14:creationId xmlns:p14="http://schemas.microsoft.com/office/powerpoint/2010/main" val="917215925"/>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2" y="908720"/>
            <a:ext cx="8442726"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567608" y="4725144"/>
            <a:ext cx="7200800" cy="523220"/>
          </a:xfrm>
          <a:prstGeom prst="rect">
            <a:avLst/>
          </a:prstGeom>
          <a:noFill/>
        </p:spPr>
        <p:txBody>
          <a:bodyPr wrap="square" rtlCol="0">
            <a:spAutoFit/>
          </a:bodyPr>
          <a:lstStyle/>
          <a:p>
            <a:r>
              <a:rPr lang="zh-CN" altLang="en-US" sz="2800" dirty="0">
                <a:solidFill>
                  <a:srgbClr val="FF0000"/>
                </a:solidFill>
              </a:rPr>
              <a:t>图片来源：</a:t>
            </a:r>
            <a:r>
              <a:rPr lang="en-US" altLang="zh-CN" sz="2800" dirty="0">
                <a:solidFill>
                  <a:srgbClr val="FF0000"/>
                </a:solidFill>
              </a:rPr>
              <a:t>B</a:t>
            </a:r>
            <a:r>
              <a:rPr lang="zh-CN" altLang="en-US" sz="2800" dirty="0">
                <a:solidFill>
                  <a:srgbClr val="FF0000"/>
                </a:solidFill>
              </a:rPr>
              <a:t>站</a:t>
            </a:r>
            <a:r>
              <a:rPr lang="en-US" altLang="zh-CN" sz="2800" dirty="0">
                <a:solidFill>
                  <a:srgbClr val="FF0000"/>
                </a:solidFill>
              </a:rPr>
              <a:t>《</a:t>
            </a:r>
            <a:r>
              <a:rPr lang="zh-CN" altLang="en-US" sz="2800" dirty="0">
                <a:solidFill>
                  <a:srgbClr val="FF0000"/>
                </a:solidFill>
              </a:rPr>
              <a:t>普林斯顿大学算法第四版</a:t>
            </a:r>
            <a:r>
              <a:rPr lang="en-US" altLang="zh-CN" sz="2800" dirty="0">
                <a:solidFill>
                  <a:srgbClr val="FF0000"/>
                </a:solidFill>
              </a:rPr>
              <a:t>》</a:t>
            </a:r>
            <a:endParaRPr lang="zh-CN" altLang="en-US" sz="2800" dirty="0">
              <a:solidFill>
                <a:srgbClr val="FF0000"/>
              </a:solidFill>
            </a:endParaRPr>
          </a:p>
        </p:txBody>
      </p:sp>
    </p:spTree>
    <p:extLst>
      <p:ext uri="{BB962C8B-B14F-4D97-AF65-F5344CB8AC3E}">
        <p14:creationId xmlns:p14="http://schemas.microsoft.com/office/powerpoint/2010/main" val="1747979268"/>
      </p:ext>
    </p:extLst>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kumimoji="1" lang="zh-CN" altLang="en-US" b="1" dirty="0">
                <a:latin typeface="Times New Roman" pitchFamily="18" charset="0"/>
                <a:ea typeface="黑体" pitchFamily="2" charset="-122"/>
              </a:rPr>
              <a:t>数据结构在程序设计中的作用 </a:t>
            </a:r>
            <a:endParaRPr lang="zh-CN" alt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2842" y="1628800"/>
            <a:ext cx="536575"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1847528" y="1628800"/>
            <a:ext cx="716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hangingPunct="0">
              <a:spcBef>
                <a:spcPct val="50000"/>
              </a:spcBef>
            </a:pPr>
            <a:r>
              <a:rPr lang="zh-CN" altLang="en-US" sz="2800" b="1" dirty="0">
                <a:solidFill>
                  <a:prstClr val="black"/>
                </a:solidFill>
                <a:latin typeface="Times New Roman" pitchFamily="18" charset="0"/>
                <a:ea typeface="黑体" panose="02010609060101010101" pitchFamily="49" charset="-122"/>
              </a:rPr>
              <a:t>利用计算机求解问题的一般过程?</a:t>
            </a:r>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2132856"/>
            <a:ext cx="7704856" cy="277477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8"/>
          <p:cNvSpPr>
            <a:spLocks noChangeArrowheads="1"/>
          </p:cNvSpPr>
          <p:nvPr/>
        </p:nvSpPr>
        <p:spPr bwMode="auto">
          <a:xfrm>
            <a:off x="1055440" y="5013176"/>
            <a:ext cx="10009112" cy="11541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pPr defTabSz="914400" eaLnBrk="0" hangingPunct="0">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计算机不能分析问题并产生问题的解决方案，必须由人来分析问题，确定问题的解决方案，编写程序，然后让计算机执行程序最终获得问题的解</a:t>
            </a:r>
            <a:r>
              <a:rPr lang="zh-CN" altLang="en-US" sz="2400" b="1" dirty="0">
                <a:solidFill>
                  <a:prstClr val="black"/>
                </a:solidFill>
                <a:latin typeface="Arial" panose="020B0604020202020204"/>
                <a:ea typeface="华文行楷" pitchFamily="2" charset="-122"/>
              </a:rPr>
              <a:t>。 </a:t>
            </a:r>
          </a:p>
        </p:txBody>
      </p:sp>
    </p:spTree>
    <p:extLst>
      <p:ext uri="{BB962C8B-B14F-4D97-AF65-F5344CB8AC3E}">
        <p14:creationId xmlns:p14="http://schemas.microsoft.com/office/powerpoint/2010/main" val="742158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767408" y="548680"/>
            <a:ext cx="31324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仿宋_GB2312" pitchFamily="49" charset="-122"/>
              </a:defRPr>
            </a:lvl1pPr>
            <a:lvl2pPr marL="742950" indent="-285750">
              <a:spcBef>
                <a:spcPct val="20000"/>
              </a:spcBef>
              <a:buChar char="–"/>
              <a:defRPr kumimoji="1" sz="2800">
                <a:solidFill>
                  <a:schemeClr val="tx1"/>
                </a:solidFill>
                <a:latin typeface="Times New Roman" panose="02020603050405020304" pitchFamily="18" charset="0"/>
                <a:ea typeface="仿宋_GB2312" pitchFamily="49" charset="-122"/>
              </a:defRPr>
            </a:lvl2pPr>
            <a:lvl3pPr marL="1143000" indent="-228600">
              <a:spcBef>
                <a:spcPct val="20000"/>
              </a:spcBef>
              <a:buChar char="•"/>
              <a:defRPr kumimoji="1" sz="2400">
                <a:solidFill>
                  <a:schemeClr val="tx1"/>
                </a:solidFill>
                <a:latin typeface="Times New Roman" panose="02020603050405020304" pitchFamily="18" charset="0"/>
                <a:ea typeface="仿宋_GB2312" pitchFamily="49" charset="-122"/>
              </a:defRPr>
            </a:lvl3pPr>
            <a:lvl4pPr marL="1600200" indent="-228600">
              <a:spcBef>
                <a:spcPct val="20000"/>
              </a:spcBef>
              <a:buChar char="–"/>
              <a:defRPr kumimoji="1" sz="2000">
                <a:solidFill>
                  <a:schemeClr val="tx1"/>
                </a:solidFill>
                <a:latin typeface="Times New Roman" panose="02020603050405020304" pitchFamily="18" charset="0"/>
                <a:ea typeface="仿宋_GB2312" pitchFamily="49" charset="-122"/>
              </a:defRPr>
            </a:lvl4pPr>
            <a:lvl5pPr marL="2057400" indent="-228600">
              <a:spcBef>
                <a:spcPct val="20000"/>
              </a:spcBef>
              <a:buChar char="»"/>
              <a:defRPr kumimoji="1"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9pPr>
          </a:lstStyle>
          <a:p>
            <a:pPr defTabSz="914400">
              <a:buFontTx/>
              <a:buNone/>
            </a:pPr>
            <a:r>
              <a:rPr lang="zh-CN" altLang="en-US" sz="4400" dirty="0">
                <a:solidFill>
                  <a:srgbClr val="002060"/>
                </a:solidFill>
                <a:latin typeface="微软雅黑" panose="020B0503020204020204" pitchFamily="34" charset="-122"/>
                <a:ea typeface="微软雅黑" panose="020B0503020204020204" pitchFamily="34" charset="-122"/>
              </a:rPr>
              <a:t>渡河问题</a:t>
            </a:r>
          </a:p>
        </p:txBody>
      </p:sp>
      <p:sp>
        <p:nvSpPr>
          <p:cNvPr id="5" name="TextBox 3"/>
          <p:cNvSpPr txBox="1">
            <a:spLocks noChangeArrowheads="1"/>
          </p:cNvSpPr>
          <p:nvPr/>
        </p:nvSpPr>
        <p:spPr bwMode="auto">
          <a:xfrm>
            <a:off x="767408" y="1628800"/>
            <a:ext cx="10513168" cy="427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kumimoji="1" sz="3200">
                <a:solidFill>
                  <a:schemeClr val="tx1"/>
                </a:solidFill>
                <a:latin typeface="Times New Roman" panose="02020603050405020304" pitchFamily="18" charset="0"/>
                <a:ea typeface="仿宋_GB2312" pitchFamily="49" charset="-122"/>
              </a:defRPr>
            </a:lvl1pPr>
            <a:lvl2pPr marL="742950" indent="-285750">
              <a:spcBef>
                <a:spcPct val="20000"/>
              </a:spcBef>
              <a:buChar char="–"/>
              <a:defRPr kumimoji="1" sz="2800">
                <a:solidFill>
                  <a:schemeClr val="tx1"/>
                </a:solidFill>
                <a:latin typeface="Times New Roman" panose="02020603050405020304" pitchFamily="18" charset="0"/>
                <a:ea typeface="仿宋_GB2312" pitchFamily="49" charset="-122"/>
              </a:defRPr>
            </a:lvl2pPr>
            <a:lvl3pPr marL="1143000" indent="-228600">
              <a:spcBef>
                <a:spcPct val="20000"/>
              </a:spcBef>
              <a:buChar char="•"/>
              <a:defRPr kumimoji="1" sz="2400">
                <a:solidFill>
                  <a:schemeClr val="tx1"/>
                </a:solidFill>
                <a:latin typeface="Times New Roman" panose="02020603050405020304" pitchFamily="18" charset="0"/>
                <a:ea typeface="仿宋_GB2312" pitchFamily="49" charset="-122"/>
              </a:defRPr>
            </a:lvl3pPr>
            <a:lvl4pPr marL="1600200" indent="-228600">
              <a:spcBef>
                <a:spcPct val="20000"/>
              </a:spcBef>
              <a:buChar char="–"/>
              <a:defRPr kumimoji="1" sz="2000">
                <a:solidFill>
                  <a:schemeClr val="tx1"/>
                </a:solidFill>
                <a:latin typeface="Times New Roman" panose="02020603050405020304" pitchFamily="18" charset="0"/>
                <a:ea typeface="仿宋_GB2312" pitchFamily="49" charset="-122"/>
              </a:defRPr>
            </a:lvl4pPr>
            <a:lvl5pPr marL="2057400" indent="-228600">
              <a:spcBef>
                <a:spcPct val="20000"/>
              </a:spcBef>
              <a:buChar char="»"/>
              <a:defRPr kumimoji="1"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9pPr>
          </a:lstStyle>
          <a:p>
            <a:pPr lvl="0" defTabSz="914400">
              <a:lnSpc>
                <a:spcPct val="200000"/>
              </a:lnSpc>
              <a:spcBef>
                <a:spcPts val="0"/>
              </a:spcBef>
              <a:buClr>
                <a:srgbClr val="0000FF"/>
              </a:buClr>
              <a:buSzPct val="80000"/>
              <a:buFont typeface="微软雅黑" panose="020B0503020204020204" pitchFamily="34" charset="-122"/>
              <a:buChar char="◎"/>
            </a:pPr>
            <a:r>
              <a:rPr kumimoji="0" lang="zh-CN" altLang="en-US" sz="2800" dirty="0">
                <a:solidFill>
                  <a:prstClr val="black"/>
                </a:solidFill>
                <a:latin typeface="微软雅黑" panose="020B0503020204020204" pitchFamily="34" charset="-122"/>
                <a:ea typeface="微软雅黑" panose="020B0503020204020204" pitchFamily="34" charset="-122"/>
              </a:rPr>
              <a:t>一个人带了一只狼、一只山羊和一棵白菜想要渡河。河上有一只独木桥，每次除人外只能带一样东西，另外如果人不在时狼就要吃山羊，羊就要吃白菜。问应该如何安排渡河，才能做到既把所有东西都带过河，而且在河上来回次数又最少？</a:t>
            </a:r>
            <a:endParaRPr kumimoji="0" lang="en-US" altLang="zh-CN" sz="2800" dirty="0">
              <a:solidFill>
                <a:prstClr val="black"/>
              </a:solidFill>
              <a:latin typeface="微软雅黑" panose="020B0503020204020204" pitchFamily="34" charset="-122"/>
              <a:ea typeface="微软雅黑" panose="020B0503020204020204" pitchFamily="34" charset="-122"/>
            </a:endParaRPr>
          </a:p>
          <a:p>
            <a:pPr lvl="0" defTabSz="914400">
              <a:lnSpc>
                <a:spcPct val="200000"/>
              </a:lnSpc>
              <a:spcBef>
                <a:spcPts val="0"/>
              </a:spcBef>
              <a:buClr>
                <a:srgbClr val="0000FF"/>
              </a:buClr>
              <a:buSzPct val="80000"/>
              <a:buFont typeface="微软雅黑" panose="020B0503020204020204" pitchFamily="34" charset="-122"/>
              <a:buChar char="◎"/>
            </a:pPr>
            <a:r>
              <a:rPr kumimoji="0" lang="zh-CN" altLang="en-US" sz="2800" dirty="0">
                <a:solidFill>
                  <a:prstClr val="black"/>
                </a:solidFill>
                <a:latin typeface="微软雅黑" panose="020B0503020204020204" pitchFamily="34" charset="-122"/>
                <a:ea typeface="微软雅黑" panose="020B0503020204020204" pitchFamily="34" charset="-122"/>
              </a:rPr>
              <a:t>设</a:t>
            </a:r>
            <a:r>
              <a:rPr kumimoji="0" lang="en-US" altLang="zh-CN" sz="2800" dirty="0">
                <a:solidFill>
                  <a:srgbClr val="FF0000"/>
                </a:solidFill>
                <a:latin typeface="微软雅黑" panose="020B0503020204020204" pitchFamily="34" charset="-122"/>
                <a:ea typeface="微软雅黑" panose="020B0503020204020204" pitchFamily="34" charset="-122"/>
              </a:rPr>
              <a:t>M</a:t>
            </a:r>
            <a:r>
              <a:rPr kumimoji="0" lang="zh-CN" altLang="en-US" sz="2800" dirty="0">
                <a:solidFill>
                  <a:prstClr val="black"/>
                </a:solidFill>
                <a:latin typeface="微软雅黑" panose="020B0503020204020204" pitchFamily="34" charset="-122"/>
                <a:ea typeface="微软雅黑" panose="020B0503020204020204" pitchFamily="34" charset="-122"/>
              </a:rPr>
              <a:t>代表人，</a:t>
            </a:r>
            <a:r>
              <a:rPr kumimoji="0" lang="en-US" altLang="zh-CN" sz="2800" dirty="0">
                <a:solidFill>
                  <a:srgbClr val="FF0000"/>
                </a:solidFill>
                <a:latin typeface="微软雅黑" panose="020B0503020204020204" pitchFamily="34" charset="-122"/>
                <a:ea typeface="微软雅黑" panose="020B0503020204020204" pitchFamily="34" charset="-122"/>
              </a:rPr>
              <a:t>W</a:t>
            </a:r>
            <a:r>
              <a:rPr kumimoji="0" lang="zh-CN" altLang="en-US" sz="2800" dirty="0">
                <a:solidFill>
                  <a:prstClr val="black"/>
                </a:solidFill>
                <a:latin typeface="微软雅黑" panose="020B0503020204020204" pitchFamily="34" charset="-122"/>
                <a:ea typeface="微软雅黑" panose="020B0503020204020204" pitchFamily="34" charset="-122"/>
              </a:rPr>
              <a:t>代表狼，</a:t>
            </a:r>
            <a:r>
              <a:rPr kumimoji="0" lang="en-US" altLang="zh-CN" sz="2800" dirty="0">
                <a:solidFill>
                  <a:srgbClr val="FF0000"/>
                </a:solidFill>
                <a:latin typeface="微软雅黑" panose="020B0503020204020204" pitchFamily="34" charset="-122"/>
                <a:ea typeface="微软雅黑" panose="020B0503020204020204" pitchFamily="34" charset="-122"/>
              </a:rPr>
              <a:t>G</a:t>
            </a:r>
            <a:r>
              <a:rPr kumimoji="0" lang="zh-CN" altLang="en-US" sz="2800" dirty="0">
                <a:solidFill>
                  <a:prstClr val="black"/>
                </a:solidFill>
                <a:latin typeface="微软雅黑" panose="020B0503020204020204" pitchFamily="34" charset="-122"/>
                <a:ea typeface="微软雅黑" panose="020B0503020204020204" pitchFamily="34" charset="-122"/>
              </a:rPr>
              <a:t>代表山羊，</a:t>
            </a:r>
            <a:r>
              <a:rPr kumimoji="0" lang="en-US" altLang="zh-CN" sz="2800" dirty="0">
                <a:solidFill>
                  <a:srgbClr val="FF0000"/>
                </a:solidFill>
                <a:latin typeface="微软雅黑" panose="020B0503020204020204" pitchFamily="34" charset="-122"/>
                <a:ea typeface="微软雅黑" panose="020B0503020204020204" pitchFamily="34" charset="-122"/>
              </a:rPr>
              <a:t>V</a:t>
            </a:r>
            <a:r>
              <a:rPr kumimoji="0" lang="zh-CN" altLang="en-US" sz="2800" dirty="0">
                <a:solidFill>
                  <a:prstClr val="black"/>
                </a:solidFill>
                <a:latin typeface="微软雅黑" panose="020B0503020204020204" pitchFamily="34" charset="-122"/>
                <a:ea typeface="微软雅黑" panose="020B0503020204020204" pitchFamily="34" charset="-122"/>
              </a:rPr>
              <a:t>代表白菜。</a:t>
            </a:r>
          </a:p>
        </p:txBody>
      </p:sp>
    </p:spTree>
    <p:extLst>
      <p:ext uri="{BB962C8B-B14F-4D97-AF65-F5344CB8AC3E}">
        <p14:creationId xmlns:p14="http://schemas.microsoft.com/office/powerpoint/2010/main" val="2056556460"/>
      </p:ext>
    </p:extLst>
  </p:cSld>
  <p:clrMapOvr>
    <a:masterClrMapping/>
  </p:clrMapOvr>
  <p:transition>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Number_3">
            <a:hlinkClick r:id="" action="ppaction://noaction"/>
          </p:cNvPr>
          <p:cNvSpPr/>
          <p:nvPr>
            <p:custDataLst>
              <p:tags r:id="rId2"/>
            </p:custDataLst>
          </p:nvPr>
        </p:nvSpPr>
        <p:spPr>
          <a:xfrm>
            <a:off x="4417626" y="2551449"/>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02</a:t>
            </a:r>
            <a:endParaRPr lang="zh-CN" altLang="en-US" sz="2800" b="1" dirty="0">
              <a:solidFill>
                <a:srgbClr val="0000FF"/>
              </a:solidFill>
              <a:ea typeface="华文细黑" panose="02010600040101010101" pitchFamily="2" charset="-122"/>
            </a:endParaRPr>
          </a:p>
        </p:txBody>
      </p:sp>
      <p:sp>
        <p:nvSpPr>
          <p:cNvPr id="10" name="MH_Entry_3">
            <a:hlinkClick r:id="" action="ppaction://noaction"/>
          </p:cNvPr>
          <p:cNvSpPr/>
          <p:nvPr>
            <p:custDataLst>
              <p:tags r:id="rId3"/>
            </p:custDataLst>
          </p:nvPr>
        </p:nvSpPr>
        <p:spPr>
          <a:xfrm>
            <a:off x="5249953" y="2551449"/>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算法魅力初体验</a:t>
            </a:r>
          </a:p>
        </p:txBody>
      </p:sp>
      <p:sp>
        <p:nvSpPr>
          <p:cNvPr id="21" name="MH_Number_2">
            <a:hlinkClick r:id="" action="ppaction://noaction"/>
          </p:cNvPr>
          <p:cNvSpPr/>
          <p:nvPr>
            <p:custDataLst>
              <p:tags r:id="rId4"/>
            </p:custDataLst>
          </p:nvPr>
        </p:nvSpPr>
        <p:spPr>
          <a:xfrm>
            <a:off x="4417626" y="1759361"/>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01</a:t>
            </a:r>
            <a:endParaRPr lang="zh-CN" altLang="en-US" sz="2800" b="1" dirty="0">
              <a:solidFill>
                <a:srgbClr val="0000FF"/>
              </a:solidFill>
              <a:ea typeface="华文细黑" panose="02010600040101010101" pitchFamily="2" charset="-122"/>
            </a:endParaRPr>
          </a:p>
        </p:txBody>
      </p:sp>
      <p:sp>
        <p:nvSpPr>
          <p:cNvPr id="22" name="MH_Entry_2">
            <a:hlinkClick r:id="" action="ppaction://noaction"/>
          </p:cNvPr>
          <p:cNvSpPr/>
          <p:nvPr>
            <p:custDataLst>
              <p:tags r:id="rId5"/>
            </p:custDataLst>
          </p:nvPr>
        </p:nvSpPr>
        <p:spPr>
          <a:xfrm>
            <a:off x="5249953" y="1759361"/>
            <a:ext cx="4741774"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课程三问</a:t>
            </a:r>
          </a:p>
        </p:txBody>
      </p:sp>
      <p:sp>
        <p:nvSpPr>
          <p:cNvPr id="24" name="MH_Number_4">
            <a:hlinkClick r:id="" action="ppaction://noaction"/>
          </p:cNvPr>
          <p:cNvSpPr/>
          <p:nvPr>
            <p:custDataLst>
              <p:tags r:id="rId6"/>
            </p:custDataLst>
          </p:nvPr>
        </p:nvSpPr>
        <p:spPr>
          <a:xfrm>
            <a:off x="4417626" y="3323423"/>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03</a:t>
            </a:r>
            <a:endParaRPr lang="zh-CN" altLang="en-US" sz="2800" b="1" dirty="0">
              <a:solidFill>
                <a:srgbClr val="0000FF"/>
              </a:solidFill>
              <a:ea typeface="华文细黑" panose="02010600040101010101" pitchFamily="2" charset="-122"/>
            </a:endParaRPr>
          </a:p>
        </p:txBody>
      </p:sp>
      <p:sp>
        <p:nvSpPr>
          <p:cNvPr id="25" name="MH_Entry_4">
            <a:hlinkClick r:id="" action="ppaction://noaction"/>
          </p:cNvPr>
          <p:cNvSpPr/>
          <p:nvPr>
            <p:custDataLst>
              <p:tags r:id="rId7"/>
            </p:custDataLst>
          </p:nvPr>
        </p:nvSpPr>
        <p:spPr>
          <a:xfrm>
            <a:off x="5249953" y="3323423"/>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考核方式</a:t>
            </a:r>
          </a:p>
        </p:txBody>
      </p:sp>
      <p:cxnSp>
        <p:nvCxnSpPr>
          <p:cNvPr id="26" name="MH_Others_1"/>
          <p:cNvCxnSpPr/>
          <p:nvPr>
            <p:custDataLst>
              <p:tags r:id="rId8"/>
            </p:custDataLst>
          </p:nvPr>
        </p:nvCxnSpPr>
        <p:spPr>
          <a:xfrm>
            <a:off x="3256636" y="740229"/>
            <a:ext cx="0" cy="5364000"/>
          </a:xfrm>
          <a:prstGeom prst="line">
            <a:avLst/>
          </a:prstGeom>
          <a:ln w="41275">
            <a:solidFill>
              <a:srgbClr val="0000FF"/>
            </a:solidFill>
          </a:ln>
        </p:spPr>
        <p:style>
          <a:lnRef idx="1">
            <a:schemeClr val="accent1"/>
          </a:lnRef>
          <a:fillRef idx="0">
            <a:schemeClr val="accent1"/>
          </a:fillRef>
          <a:effectRef idx="0">
            <a:schemeClr val="accent1"/>
          </a:effectRef>
          <a:fontRef idx="minor">
            <a:schemeClr val="tx1"/>
          </a:fontRef>
        </p:style>
      </p:cxnSp>
      <p:sp>
        <p:nvSpPr>
          <p:cNvPr id="27" name="MH_Others_2"/>
          <p:cNvSpPr txBox="1"/>
          <p:nvPr>
            <p:custDataLst>
              <p:tags r:id="rId9"/>
            </p:custDataLst>
          </p:nvPr>
        </p:nvSpPr>
        <p:spPr>
          <a:xfrm>
            <a:off x="1819491" y="291485"/>
            <a:ext cx="1054501" cy="1188575"/>
          </a:xfrm>
          <a:prstGeom prst="rect">
            <a:avLst/>
          </a:prstGeom>
          <a:noFill/>
        </p:spPr>
        <p:txBody>
          <a:bodyPr vert="eaVert" wrap="square" rtlCol="0" anchor="ctr" anchorCtr="0">
            <a:noAutofit/>
          </a:bodyPr>
          <a:lstStyle/>
          <a:p>
            <a:r>
              <a:rPr lang="en-US" altLang="zh-CN" sz="8800" dirty="0">
                <a:solidFill>
                  <a:srgbClr val="0000FF"/>
                </a:solidFill>
                <a:latin typeface="华文细黑" panose="02010600040101010101" pitchFamily="2" charset="-122"/>
                <a:ea typeface="华文细黑" panose="02010600040101010101" pitchFamily="2" charset="-122"/>
              </a:rPr>
              <a:t>C</a:t>
            </a:r>
            <a:endParaRPr lang="zh-CN" altLang="en-US" sz="4400" dirty="0">
              <a:solidFill>
                <a:srgbClr val="0000FF"/>
              </a:solidFill>
              <a:latin typeface="华文细黑" panose="02010600040101010101" pitchFamily="2" charset="-122"/>
              <a:ea typeface="华文细黑" panose="02010600040101010101" pitchFamily="2" charset="-122"/>
            </a:endParaRPr>
          </a:p>
        </p:txBody>
      </p:sp>
      <p:sp>
        <p:nvSpPr>
          <p:cNvPr id="28" name="MH_Others_3"/>
          <p:cNvSpPr txBox="1"/>
          <p:nvPr>
            <p:custDataLst>
              <p:tags r:id="rId10"/>
            </p:custDataLst>
          </p:nvPr>
        </p:nvSpPr>
        <p:spPr>
          <a:xfrm>
            <a:off x="1985896" y="2798661"/>
            <a:ext cx="693893" cy="3122517"/>
          </a:xfrm>
          <a:prstGeom prst="rect">
            <a:avLst/>
          </a:prstGeom>
          <a:noFill/>
        </p:spPr>
        <p:txBody>
          <a:bodyPr vert="horz" wrap="square" rtlCol="0" anchor="ctr" anchorCtr="0">
            <a:noAutofit/>
          </a:bodyPr>
          <a:lstStyle/>
          <a:p>
            <a:pPr algn="ctr"/>
            <a:r>
              <a:rPr lang="zh-CN" altLang="en-US" sz="4800" b="1" dirty="0">
                <a:solidFill>
                  <a:srgbClr val="0000FF"/>
                </a:solidFill>
                <a:latin typeface="微软雅黑" panose="020B0503020204020204" pitchFamily="34" charset="-122"/>
                <a:ea typeface="微软雅黑" panose="020B0503020204020204" pitchFamily="34" charset="-122"/>
              </a:rPr>
              <a:t>内容安排</a:t>
            </a:r>
          </a:p>
        </p:txBody>
      </p:sp>
      <p:sp>
        <p:nvSpPr>
          <p:cNvPr id="29" name="MH_Others_4"/>
          <p:cNvSpPr/>
          <p:nvPr>
            <p:custDataLst>
              <p:tags r:id="rId11"/>
            </p:custDataLst>
          </p:nvPr>
        </p:nvSpPr>
        <p:spPr>
          <a:xfrm>
            <a:off x="2009079" y="893398"/>
            <a:ext cx="615553" cy="2293405"/>
          </a:xfrm>
          <a:prstGeom prst="rect">
            <a:avLst/>
          </a:prstGeom>
        </p:spPr>
        <p:txBody>
          <a:bodyPr vert="eaVert" wrap="square">
            <a:noAutofit/>
          </a:bodyPr>
          <a:lstStyle/>
          <a:p>
            <a:r>
              <a:rPr lang="en-US" altLang="zh-CN" sz="2800" b="1" spc="500" dirty="0">
                <a:solidFill>
                  <a:schemeClr val="accent1">
                    <a:lumMod val="75000"/>
                  </a:schemeClr>
                </a:solidFill>
                <a:latin typeface="华文细黑" panose="02010600040101010101" pitchFamily="2" charset="-122"/>
                <a:ea typeface="华文细黑" panose="02010600040101010101" pitchFamily="2" charset="-122"/>
              </a:rPr>
              <a:t>ONTENTS</a:t>
            </a:r>
            <a:endParaRPr lang="zh-CN" altLang="en-US" sz="2800" b="1" spc="500" dirty="0">
              <a:solidFill>
                <a:schemeClr val="accent1">
                  <a:lumMod val="75000"/>
                </a:schemeClr>
              </a:solidFill>
              <a:latin typeface="华文细黑" panose="02010600040101010101" pitchFamily="2" charset="-122"/>
              <a:ea typeface="华文细黑" panose="02010600040101010101" pitchFamily="2" charset="-122"/>
            </a:endParaRPr>
          </a:p>
        </p:txBody>
      </p:sp>
      <p:sp>
        <p:nvSpPr>
          <p:cNvPr id="12" name="MH_Number_4">
            <a:hlinkClick r:id="" action="ppaction://noaction"/>
          </p:cNvPr>
          <p:cNvSpPr/>
          <p:nvPr>
            <p:custDataLst>
              <p:tags r:id="rId12"/>
            </p:custDataLst>
          </p:nvPr>
        </p:nvSpPr>
        <p:spPr>
          <a:xfrm>
            <a:off x="4420103" y="4120931"/>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04</a:t>
            </a:r>
            <a:endParaRPr lang="zh-CN" altLang="en-US" sz="2800" b="1" dirty="0">
              <a:solidFill>
                <a:srgbClr val="0000FF"/>
              </a:solidFill>
              <a:ea typeface="华文细黑" panose="02010600040101010101" pitchFamily="2" charset="-122"/>
            </a:endParaRPr>
          </a:p>
        </p:txBody>
      </p:sp>
      <p:sp>
        <p:nvSpPr>
          <p:cNvPr id="13" name="MH_Entry_4">
            <a:hlinkClick r:id="" action="ppaction://noaction"/>
          </p:cNvPr>
          <p:cNvSpPr/>
          <p:nvPr>
            <p:custDataLst>
              <p:tags r:id="rId13"/>
            </p:custDataLst>
          </p:nvPr>
        </p:nvSpPr>
        <p:spPr>
          <a:xfrm>
            <a:off x="5252430" y="4120931"/>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学习资源</a:t>
            </a:r>
          </a:p>
        </p:txBody>
      </p:sp>
    </p:spTree>
    <p:custDataLst>
      <p:tags r:id="rId1"/>
    </p:custDataLst>
    <p:extLst>
      <p:ext uri="{BB962C8B-B14F-4D97-AF65-F5344CB8AC3E}">
        <p14:creationId xmlns:p14="http://schemas.microsoft.com/office/powerpoint/2010/main" val="1351094413"/>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695399" y="1460577"/>
            <a:ext cx="10437017" cy="478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kumimoji="1" sz="3200">
                <a:solidFill>
                  <a:schemeClr val="tx1"/>
                </a:solidFill>
                <a:latin typeface="Times New Roman" panose="02020603050405020304" pitchFamily="18" charset="0"/>
                <a:ea typeface="仿宋_GB2312" pitchFamily="49" charset="-122"/>
              </a:defRPr>
            </a:lvl1pPr>
            <a:lvl2pPr marL="914400" indent="-457200">
              <a:spcBef>
                <a:spcPct val="20000"/>
              </a:spcBef>
              <a:buChar char="–"/>
              <a:defRPr kumimoji="1" sz="2800">
                <a:solidFill>
                  <a:schemeClr val="tx1"/>
                </a:solidFill>
                <a:latin typeface="Times New Roman" panose="02020603050405020304" pitchFamily="18" charset="0"/>
                <a:ea typeface="仿宋_GB2312" pitchFamily="49" charset="-122"/>
              </a:defRPr>
            </a:lvl2pPr>
            <a:lvl3pPr marL="1143000" indent="-228600">
              <a:spcBef>
                <a:spcPct val="20000"/>
              </a:spcBef>
              <a:buChar char="•"/>
              <a:defRPr kumimoji="1" sz="2400">
                <a:solidFill>
                  <a:schemeClr val="tx1"/>
                </a:solidFill>
                <a:latin typeface="Times New Roman" panose="02020603050405020304" pitchFamily="18" charset="0"/>
                <a:ea typeface="仿宋_GB2312" pitchFamily="49" charset="-122"/>
              </a:defRPr>
            </a:lvl3pPr>
            <a:lvl4pPr marL="1600200" indent="-228600">
              <a:spcBef>
                <a:spcPct val="20000"/>
              </a:spcBef>
              <a:buChar char="–"/>
              <a:defRPr kumimoji="1" sz="2000">
                <a:solidFill>
                  <a:schemeClr val="tx1"/>
                </a:solidFill>
                <a:latin typeface="Times New Roman" panose="02020603050405020304" pitchFamily="18" charset="0"/>
                <a:ea typeface="仿宋_GB2312" pitchFamily="49" charset="-122"/>
              </a:defRPr>
            </a:lvl4pPr>
            <a:lvl5pPr marL="2057400" indent="-228600">
              <a:spcBef>
                <a:spcPct val="20000"/>
              </a:spcBef>
              <a:buChar char="»"/>
              <a:defRPr kumimoji="1"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9pPr>
          </a:lstStyle>
          <a:p>
            <a:pPr>
              <a:lnSpc>
                <a:spcPct val="150000"/>
              </a:lnSpc>
              <a:buClr>
                <a:srgbClr val="0000FF"/>
              </a:buClr>
              <a:buSzPct val="80000"/>
              <a:buFont typeface="微软雅黑" panose="020B0503020204020204" pitchFamily="34" charset="-122"/>
              <a:buChar char="◎"/>
            </a:pPr>
            <a:r>
              <a:rPr lang="zh-CN" altLang="en-US" sz="2800" dirty="0">
                <a:latin typeface="微软雅黑" panose="020B0503020204020204" pitchFamily="34" charset="-122"/>
                <a:ea typeface="微软雅黑" panose="020B0503020204020204" pitchFamily="34" charset="-122"/>
              </a:rPr>
              <a:t>算法思想：</a:t>
            </a:r>
            <a:endParaRPr lang="en-US" altLang="zh-CN" sz="2800" dirty="0">
              <a:latin typeface="微软雅黑" panose="020B0503020204020204" pitchFamily="34" charset="-122"/>
              <a:ea typeface="微软雅黑" panose="020B0503020204020204" pitchFamily="34" charset="-122"/>
            </a:endParaRPr>
          </a:p>
          <a:p>
            <a:pPr lvl="1">
              <a:lnSpc>
                <a:spcPct val="150000"/>
              </a:lnSpc>
              <a:buClr>
                <a:srgbClr val="0000FF"/>
              </a:buClr>
              <a:buSzPct val="80000"/>
              <a:buFont typeface="微软雅黑" panose="020B0503020204020204" pitchFamily="34" charset="-122"/>
              <a:buChar char="○"/>
            </a:pPr>
            <a:r>
              <a:rPr lang="zh-CN" altLang="en-US" dirty="0">
                <a:latin typeface="微软雅黑" panose="020B0503020204020204" pitchFamily="34" charset="-122"/>
                <a:ea typeface="微软雅黑" panose="020B0503020204020204" pitchFamily="34" charset="-122"/>
              </a:rPr>
              <a:t>用集合表示四种事物在岸上的所有情况（</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种）：</a:t>
            </a:r>
            <a:r>
              <a:rPr lang="en-US" altLang="zh-CN" dirty="0">
                <a:latin typeface="微软雅黑" panose="020B0503020204020204" pitchFamily="34" charset="-122"/>
                <a:ea typeface="微软雅黑" panose="020B0503020204020204" pitchFamily="34" charset="-122"/>
              </a:rPr>
              <a:t>[MWGV]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[MWG]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[MWV]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[MGV]</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[WGV]</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[MW]</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[MG]</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[MV]</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[WG]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[WV]</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[GV]</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空</a:t>
            </a:r>
            <a:r>
              <a:rPr lang="en-US" altLang="zh-CN" dirty="0">
                <a:latin typeface="微软雅黑" panose="020B0503020204020204" pitchFamily="34" charset="-122"/>
                <a:ea typeface="微软雅黑" panose="020B0503020204020204" pitchFamily="34" charset="-122"/>
              </a:rPr>
              <a:t>]</a:t>
            </a:r>
          </a:p>
          <a:p>
            <a:pPr>
              <a:lnSpc>
                <a:spcPct val="150000"/>
              </a:lnSpc>
              <a:buClr>
                <a:srgbClr val="0000FF"/>
              </a:buClr>
              <a:buSzPct val="80000"/>
              <a:buFont typeface="微软雅黑" panose="020B0503020204020204" pitchFamily="34" charset="-122"/>
              <a:buChar char="◎"/>
            </a:pPr>
            <a:r>
              <a:rPr lang="zh-CN" altLang="en-US" sz="2800" dirty="0">
                <a:latin typeface="微软雅黑" panose="020B0503020204020204" pitchFamily="34" charset="-122"/>
                <a:ea typeface="微软雅黑" panose="020B0503020204020204" pitchFamily="34" charset="-122"/>
              </a:rPr>
              <a:t>剩下的</a:t>
            </a: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种情况，对桥的源端来说，甲状态经过一次渡河可变成乙状态，那么就在甲与乙之间连一条边，得到如下图</a:t>
            </a:r>
            <a:r>
              <a:rPr lang="zh-CN" altLang="en-US" sz="2800" dirty="0">
                <a:latin typeface="+mj-ea"/>
                <a:ea typeface="+mj-ea"/>
              </a:rPr>
              <a:t>：</a:t>
            </a:r>
          </a:p>
        </p:txBody>
      </p:sp>
      <p:sp>
        <p:nvSpPr>
          <p:cNvPr id="8" name="TextBox 2"/>
          <p:cNvSpPr txBox="1">
            <a:spLocks noChangeArrowheads="1"/>
          </p:cNvSpPr>
          <p:nvPr/>
        </p:nvSpPr>
        <p:spPr bwMode="auto">
          <a:xfrm>
            <a:off x="767408" y="558088"/>
            <a:ext cx="31324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仿宋_GB2312" pitchFamily="49" charset="-122"/>
              </a:defRPr>
            </a:lvl1pPr>
            <a:lvl2pPr marL="742950" indent="-285750">
              <a:spcBef>
                <a:spcPct val="20000"/>
              </a:spcBef>
              <a:buChar char="–"/>
              <a:defRPr kumimoji="1" sz="2800">
                <a:solidFill>
                  <a:schemeClr val="tx1"/>
                </a:solidFill>
                <a:latin typeface="Times New Roman" panose="02020603050405020304" pitchFamily="18" charset="0"/>
                <a:ea typeface="仿宋_GB2312" pitchFamily="49" charset="-122"/>
              </a:defRPr>
            </a:lvl2pPr>
            <a:lvl3pPr marL="1143000" indent="-228600">
              <a:spcBef>
                <a:spcPct val="20000"/>
              </a:spcBef>
              <a:buChar char="•"/>
              <a:defRPr kumimoji="1" sz="2400">
                <a:solidFill>
                  <a:schemeClr val="tx1"/>
                </a:solidFill>
                <a:latin typeface="Times New Roman" panose="02020603050405020304" pitchFamily="18" charset="0"/>
                <a:ea typeface="仿宋_GB2312" pitchFamily="49" charset="-122"/>
              </a:defRPr>
            </a:lvl3pPr>
            <a:lvl4pPr marL="1600200" indent="-228600">
              <a:spcBef>
                <a:spcPct val="20000"/>
              </a:spcBef>
              <a:buChar char="–"/>
              <a:defRPr kumimoji="1" sz="2000">
                <a:solidFill>
                  <a:schemeClr val="tx1"/>
                </a:solidFill>
                <a:latin typeface="Times New Roman" panose="02020603050405020304" pitchFamily="18" charset="0"/>
                <a:ea typeface="仿宋_GB2312" pitchFamily="49" charset="-122"/>
              </a:defRPr>
            </a:lvl4pPr>
            <a:lvl5pPr marL="2057400" indent="-228600">
              <a:spcBef>
                <a:spcPct val="20000"/>
              </a:spcBef>
              <a:buChar char="»"/>
              <a:defRPr kumimoji="1"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9pPr>
          </a:lstStyle>
          <a:p>
            <a:pPr defTabSz="914400">
              <a:buNone/>
            </a:pPr>
            <a:r>
              <a:rPr lang="zh-CN" altLang="en-US" sz="4400" dirty="0">
                <a:solidFill>
                  <a:srgbClr val="002060"/>
                </a:solidFill>
                <a:latin typeface="微软雅黑" panose="020B0503020204020204" pitchFamily="34" charset="-122"/>
                <a:ea typeface="微软雅黑" panose="020B0503020204020204" pitchFamily="34" charset="-122"/>
              </a:rPr>
              <a:t>渡河问题</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1556792"/>
            <a:ext cx="8424936" cy="4425577"/>
          </a:xfrm>
          <a:prstGeom prst="rect">
            <a:avLst/>
          </a:prstGeom>
        </p:spPr>
      </p:pic>
      <p:sp>
        <p:nvSpPr>
          <p:cNvPr id="20484" name="云形标注 1"/>
          <p:cNvSpPr>
            <a:spLocks noChangeArrowheads="1"/>
          </p:cNvSpPr>
          <p:nvPr/>
        </p:nvSpPr>
        <p:spPr bwMode="auto">
          <a:xfrm>
            <a:off x="8474336" y="534012"/>
            <a:ext cx="3020193" cy="1152525"/>
          </a:xfrm>
          <a:prstGeom prst="cloudCallout">
            <a:avLst>
              <a:gd name="adj1" fmla="val -52111"/>
              <a:gd name="adj2" fmla="val 56848"/>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a:solidFill>
                  <a:srgbClr val="0000FF"/>
                </a:solidFill>
                <a:latin typeface="微软雅黑" panose="020B0503020204020204" pitchFamily="34" charset="-122"/>
                <a:ea typeface="微软雅黑" panose="020B0503020204020204" pitchFamily="34" charset="-122"/>
              </a:rPr>
              <a:t>图的最短路径问题</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594222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484"/>
                                        </p:tgtEl>
                                        <p:attrNameLst>
                                          <p:attrName>style.visibility</p:attrName>
                                        </p:attrNameLst>
                                      </p:cBhvr>
                                      <p:to>
                                        <p:strVal val="visible"/>
                                      </p:to>
                                    </p:set>
                                    <p:anim calcmode="lin" valueType="num">
                                      <p:cBhvr additive="base">
                                        <p:cTn id="12" dur="500" fill="hold"/>
                                        <p:tgtEl>
                                          <p:spTgt spid="20484"/>
                                        </p:tgtEl>
                                        <p:attrNameLst>
                                          <p:attrName>ppt_x</p:attrName>
                                        </p:attrNameLst>
                                      </p:cBhvr>
                                      <p:tavLst>
                                        <p:tav tm="0">
                                          <p:val>
                                            <p:strVal val="#ppt_x"/>
                                          </p:val>
                                        </p:tav>
                                        <p:tav tm="100000">
                                          <p:val>
                                            <p:strVal val="#ppt_x"/>
                                          </p:val>
                                        </p:tav>
                                      </p:tavLst>
                                    </p:anim>
                                    <p:anim calcmode="lin" valueType="num">
                                      <p:cBhvr additive="base">
                                        <p:cTn id="13"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文本框 2"/>
          <p:cNvSpPr txBox="1"/>
          <p:nvPr>
            <p:custDataLst>
              <p:tags r:id="rId3"/>
            </p:custDataLst>
          </p:nvPr>
        </p:nvSpPr>
        <p:spPr>
          <a:xfrm>
            <a:off x="1271464" y="1052736"/>
            <a:ext cx="9753600" cy="2143125"/>
          </a:xfrm>
          <a:prstGeom prst="rect">
            <a:avLst/>
          </a:prstGeom>
          <a:noFill/>
        </p:spPr>
        <p:txBody>
          <a:bodyPr vert="horz" wrap="square" rtlCol="0" anchor="ctr" anchorCtr="0">
            <a:noAutofit/>
          </a:bodyPr>
          <a:lstStyle/>
          <a:p>
            <a:pPr>
              <a:lnSpc>
                <a:spcPct val="200000"/>
              </a:lnSpc>
            </a:pPr>
            <a:r>
              <a:rPr lang="zh-CN" altLang="en-US" sz="3600" dirty="0">
                <a:solidFill>
                  <a:srgbClr val="000000"/>
                </a:solidFill>
                <a:latin typeface="微软雅黑" panose="020B0503020204020204" pitchFamily="34" charset="-122"/>
                <a:ea typeface="微软雅黑" panose="020B0503020204020204" pitchFamily="34" charset="-122"/>
                <a:sym typeface="Microsoft Yahei" panose="020B0503020204020204" pitchFamily="34" charset="-122"/>
              </a:rPr>
              <a:t>在刚才讲的渡河问题中，为这个问题建立了一个</a:t>
            </a:r>
            <a:r>
              <a:rPr lang="zh-CN" altLang="en-US" sz="3600" dirty="0">
                <a:solidFill>
                  <a:srgbClr val="639EF4"/>
                </a:solidFill>
                <a:latin typeface="微软雅黑" panose="020B0503020204020204" pitchFamily="34" charset="-122"/>
                <a:ea typeface="微软雅黑" panose="020B0503020204020204" pitchFamily="34" charset="-122"/>
                <a:sym typeface="Microsoft Yahei" panose="020B0503020204020204" pitchFamily="34" charset="-122"/>
              </a:rPr>
              <a:t> </a:t>
            </a:r>
            <a:r>
              <a:rPr lang="en-US" altLang="zh-CN" sz="3600" dirty="0">
                <a:solidFill>
                  <a:srgbClr val="639EF4"/>
                </a:solidFill>
                <a:latin typeface="微软雅黑" panose="020B0503020204020204" pitchFamily="34" charset="-122"/>
                <a:ea typeface="微软雅黑" panose="020B0503020204020204" pitchFamily="34" charset="-122"/>
                <a:sym typeface="Microsoft Yahei" panose="020B0503020204020204" pitchFamily="34" charset="-122"/>
              </a:rPr>
              <a:t>[</a:t>
            </a:r>
            <a:r>
              <a:rPr lang="zh-CN" altLang="en-US" sz="3600" dirty="0">
                <a:solidFill>
                  <a:srgbClr val="639EF4"/>
                </a:solidFill>
                <a:latin typeface="微软雅黑" panose="020B0503020204020204" pitchFamily="34" charset="-122"/>
                <a:ea typeface="微软雅黑" panose="020B0503020204020204" pitchFamily="34" charset="-122"/>
                <a:sym typeface="Microsoft Yahei" panose="020B0503020204020204" pitchFamily="34" charset="-122"/>
              </a:rPr>
              <a:t>填空</a:t>
            </a:r>
            <a:r>
              <a:rPr lang="en-US" altLang="zh-CN" sz="3600" dirty="0">
                <a:solidFill>
                  <a:srgbClr val="639EF4"/>
                </a:solidFill>
                <a:latin typeface="微软雅黑" panose="020B0503020204020204" pitchFamily="34" charset="-122"/>
                <a:ea typeface="微软雅黑" panose="020B0503020204020204" pitchFamily="34" charset="-122"/>
                <a:sym typeface="Microsoft Yahei" panose="020B0503020204020204" pitchFamily="34" charset="-122"/>
              </a:rPr>
              <a:t>1]</a:t>
            </a:r>
            <a:r>
              <a:rPr lang="en-US" altLang="zh-CN" sz="3600" dirty="0">
                <a:solidFill>
                  <a:srgbClr val="000000"/>
                </a:solidFill>
                <a:latin typeface="微软雅黑" panose="020B0503020204020204" pitchFamily="34" charset="-122"/>
                <a:ea typeface="微软雅黑" panose="020B0503020204020204" pitchFamily="34" charset="-122"/>
                <a:sym typeface="Microsoft Yahei" panose="020B0503020204020204" pitchFamily="34" charset="-122"/>
              </a:rPr>
              <a:t> </a:t>
            </a:r>
            <a:r>
              <a:rPr lang="zh-CN" altLang="en-US" sz="3600" dirty="0">
                <a:solidFill>
                  <a:srgbClr val="000000"/>
                </a:solidFill>
                <a:latin typeface="微软雅黑" panose="020B0503020204020204" pitchFamily="34" charset="-122"/>
                <a:ea typeface="微软雅黑" panose="020B0503020204020204" pitchFamily="34" charset="-122"/>
                <a:sym typeface="Microsoft Yahei" panose="020B0503020204020204" pitchFamily="34" charset="-122"/>
              </a:rPr>
              <a:t>数据结构。</a:t>
            </a:r>
          </a:p>
        </p:txBody>
      </p:sp>
      <p:sp>
        <p:nvSpPr>
          <p:cNvPr id="4" name="圆角矩形 3"/>
          <p:cNvSpPr/>
          <p:nvPr>
            <p:custDataLst>
              <p:tags r:id="rId4"/>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0" name="矩形 9"/>
          <p:cNvSpPr/>
          <p:nvPr>
            <p:custDataLst>
              <p:tags r:id="rId5"/>
            </p:custDataLst>
          </p:nvPr>
        </p:nvSpPr>
        <p:spPr>
          <a:xfrm>
            <a:off x="0" y="5727383"/>
            <a:ext cx="12192000" cy="487680"/>
          </a:xfrm>
          <a:prstGeom prst="rect">
            <a:avLst/>
          </a:prstGeom>
          <a:solidFill>
            <a:srgbClr val="FBFAEF"/>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7" name="文本框 16"/>
          <p:cNvSpPr txBox="1"/>
          <p:nvPr>
            <p:custDataLst>
              <p:tags r:id="rId6"/>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18" name="文本框 17"/>
          <p:cNvSpPr txBox="1"/>
          <p:nvPr>
            <p:custDataLst>
              <p:tags r:id="rId7"/>
            </p:custDataLst>
          </p:nvPr>
        </p:nvSpPr>
        <p:spPr>
          <a:xfrm>
            <a:off x="12827000" y="1270000"/>
            <a:ext cx="3332480" cy="400110"/>
          </a:xfrm>
          <a:prstGeom prst="rect">
            <a:avLst/>
          </a:prstGeom>
          <a:noFill/>
        </p:spPr>
        <p:txBody>
          <a:bodyPr vert="horz" rtlCol="0" anchor="t" anchorCtr="0">
            <a:spAutoFit/>
          </a:bodyPr>
          <a:lstStyle/>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图或有向图</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6" name="组合 15"/>
          <p:cNvGrpSpPr/>
          <p:nvPr>
            <p:custDataLst>
              <p:tags r:id="rId8"/>
            </p:custDataLst>
          </p:nvPr>
        </p:nvGrpSpPr>
        <p:grpSpPr>
          <a:xfrm>
            <a:off x="12585700" y="0"/>
            <a:ext cx="3815080" cy="647700"/>
            <a:chOff x="12585700" y="0"/>
            <a:chExt cx="3815080" cy="647700"/>
          </a:xfrm>
        </p:grpSpPr>
        <p:sp>
          <p:nvSpPr>
            <p:cNvPr id="13" name="RemarkBack"/>
            <p:cNvSpPr/>
            <p:nvPr>
              <p:custDataLst>
                <p:tags r:id="rId18"/>
              </p:custDataLst>
            </p:nvPr>
          </p:nvSpPr>
          <p:spPr>
            <a:xfrm>
              <a:off x="12585700" y="12700"/>
              <a:ext cx="3815080" cy="635000"/>
            </a:xfrm>
            <a:prstGeom prst="rect">
              <a:avLst/>
            </a:prstGeom>
            <a:solidFill>
              <a:srgbClr val="F6F7F8"/>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markBlock"/>
            <p:cNvSpPr/>
            <p:nvPr>
              <p:custDataLst>
                <p:tags r:id="rId19"/>
              </p:custDataLst>
            </p:nvPr>
          </p:nvSpPr>
          <p:spPr>
            <a:xfrm>
              <a:off x="12585700" y="12700"/>
              <a:ext cx="190500" cy="635000"/>
            </a:xfrm>
            <a:prstGeom prst="rect">
              <a:avLst/>
            </a:prstGeom>
            <a:solidFill>
              <a:srgbClr val="639EF4"/>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markTitleText"/>
            <p:cNvSpPr txBox="1"/>
            <p:nvPr>
              <p:custDataLst>
                <p:tags r:id="rId20"/>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11" name="RemarkBack"/>
          <p:cNvSpPr/>
          <p:nvPr>
            <p:custDataLst>
              <p:tags r:id="rId9"/>
            </p:custDataLst>
          </p:nvPr>
        </p:nvSpPr>
        <p:spPr>
          <a:xfrm>
            <a:off x="12585700" y="12700"/>
            <a:ext cx="3815080" cy="635000"/>
          </a:xfrm>
          <a:prstGeom prst="rect">
            <a:avLst/>
          </a:prstGeom>
          <a:solidFill>
            <a:srgbClr val="F6F7F8"/>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10"/>
            </p:custDataLst>
          </p:nvPr>
        </p:nvSpPr>
        <p:spPr>
          <a:xfrm>
            <a:off x="12585700" y="12700"/>
            <a:ext cx="190500" cy="635000"/>
          </a:xfrm>
          <a:prstGeom prst="rect">
            <a:avLst/>
          </a:prstGeom>
          <a:solidFill>
            <a:srgbClr val="639EF4"/>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11"/>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9" name="组合 8"/>
          <p:cNvGrpSpPr/>
          <p:nvPr>
            <p:custDataLst>
              <p:tags r:id="rId12"/>
            </p:custDataLst>
          </p:nvPr>
        </p:nvGrpSpPr>
        <p:grpSpPr>
          <a:xfrm>
            <a:off x="0" y="0"/>
            <a:ext cx="12192000" cy="635000"/>
            <a:chOff x="0" y="0"/>
            <a:chExt cx="12192000" cy="635000"/>
          </a:xfrm>
        </p:grpSpPr>
        <p:sp>
          <p:nvSpPr>
            <p:cNvPr id="5" name="TitleBackground"/>
            <p:cNvSpPr/>
            <p:nvPr>
              <p:custDataLst>
                <p:tags r:id="rId14"/>
              </p:custDataLst>
            </p:nvPr>
          </p:nvSpPr>
          <p:spPr>
            <a:xfrm>
              <a:off x="0" y="0"/>
              <a:ext cx="12192000" cy="635000"/>
            </a:xfrm>
            <a:prstGeom prst="rect">
              <a:avLst/>
            </a:prstGeom>
            <a:solidFill>
              <a:srgbClr val="F6F7F8"/>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15"/>
              </p:custDataLst>
            </p:nvPr>
          </p:nvSpPr>
          <p:spPr>
            <a:xfrm>
              <a:off x="0" y="0"/>
              <a:ext cx="190500" cy="635000"/>
            </a:xfrm>
            <a:prstGeom prst="rect">
              <a:avLst/>
            </a:prstGeom>
            <a:solidFill>
              <a:srgbClr val="639EF4"/>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578390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如何把一件衣服放入衣柜？</a:t>
            </a:r>
          </a:p>
        </p:txBody>
      </p:sp>
      <p:pic>
        <p:nvPicPr>
          <p:cNvPr id="2050" name="Picture 2" descr="E:\2017-2018-1《数据结构》\timg.jpg"/>
          <p:cNvPicPr>
            <a:picLocks noGrp="1" noChangeAspect="1" noChangeArrowheads="1"/>
          </p:cNvPicPr>
          <p:nvPr>
            <p:ph idx="1"/>
          </p:nvPr>
        </p:nvPicPr>
        <p:blipFill>
          <a:blip r:embed="rId2" cstate="print"/>
          <a:srcRect/>
          <a:stretch>
            <a:fillRect/>
          </a:stretch>
        </p:blipFill>
        <p:spPr bwMode="auto">
          <a:xfrm>
            <a:off x="2355838" y="1600200"/>
            <a:ext cx="7416824" cy="4781128"/>
          </a:xfrm>
          <a:prstGeom prst="rect">
            <a:avLst/>
          </a:prstGeom>
          <a:noFill/>
        </p:spPr>
      </p:pic>
    </p:spTree>
    <p:extLst>
      <p:ext uri="{BB962C8B-B14F-4D97-AF65-F5344CB8AC3E}">
        <p14:creationId xmlns:p14="http://schemas.microsoft.com/office/powerpoint/2010/main" val="2736258501"/>
      </p:ext>
    </p:extLst>
  </p:cSld>
  <p:clrMapOvr>
    <a:masterClrMapping/>
  </p:clrMapOvr>
  <p:transition>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476672"/>
            <a:ext cx="8219256" cy="1143000"/>
          </a:xfrm>
        </p:spPr>
        <p:txBody>
          <a:bodyPr>
            <a:normAutofit/>
          </a:bodyPr>
          <a:lstStyle/>
          <a:p>
            <a:r>
              <a:rPr lang="zh-CN" altLang="en-US" dirty="0"/>
              <a:t>如何把一件衣服放入衣柜？</a:t>
            </a:r>
          </a:p>
        </p:txBody>
      </p:sp>
      <p:sp>
        <p:nvSpPr>
          <p:cNvPr id="3" name="内容占位符 2"/>
          <p:cNvSpPr>
            <a:spLocks noGrp="1"/>
          </p:cNvSpPr>
          <p:nvPr>
            <p:ph idx="1"/>
          </p:nvPr>
        </p:nvSpPr>
        <p:spPr>
          <a:xfrm>
            <a:off x="983432" y="1412776"/>
            <a:ext cx="10441160" cy="4372971"/>
          </a:xfrm>
        </p:spPr>
        <p:txBody>
          <a:bodyPr>
            <a:normAutofit/>
          </a:bodyPr>
          <a:lstStyle/>
          <a:p>
            <a:pPr>
              <a:lnSpc>
                <a:spcPct val="250000"/>
              </a:lnSpc>
            </a:pPr>
            <a:r>
              <a:rPr lang="zh-CN" altLang="en-US" dirty="0"/>
              <a:t>应该使得两个相关操作方便实现：</a:t>
            </a:r>
            <a:endParaRPr lang="en-US" altLang="zh-CN" dirty="0"/>
          </a:p>
          <a:p>
            <a:pPr lvl="1">
              <a:lnSpc>
                <a:spcPct val="250000"/>
              </a:lnSpc>
              <a:buFont typeface="微软雅黑" panose="020B0503020204020204" pitchFamily="34" charset="-122"/>
              <a:buChar char="○"/>
            </a:pPr>
            <a:r>
              <a:rPr lang="zh-CN" altLang="en-US" sz="3200" dirty="0"/>
              <a:t>操作</a:t>
            </a:r>
            <a:r>
              <a:rPr lang="en-US" altLang="zh-CN" sz="3200" dirty="0"/>
              <a:t>1</a:t>
            </a:r>
            <a:r>
              <a:rPr lang="zh-CN" altLang="en-US" sz="3200" dirty="0"/>
              <a:t>：衣服怎么放入衣柜？</a:t>
            </a:r>
            <a:r>
              <a:rPr lang="en-US" altLang="zh-CN" sz="3200" dirty="0"/>
              <a:t>——</a:t>
            </a:r>
            <a:r>
              <a:rPr lang="zh-CN" altLang="en-US" sz="3200" dirty="0">
                <a:solidFill>
                  <a:srgbClr val="FF0000"/>
                </a:solidFill>
              </a:rPr>
              <a:t>合理组织数据</a:t>
            </a:r>
            <a:endParaRPr lang="en-US" altLang="zh-CN" sz="3200" dirty="0">
              <a:solidFill>
                <a:srgbClr val="FF0000"/>
              </a:solidFill>
            </a:endParaRPr>
          </a:p>
          <a:p>
            <a:pPr lvl="1">
              <a:lnSpc>
                <a:spcPct val="250000"/>
              </a:lnSpc>
              <a:buFont typeface="微软雅黑" panose="020B0503020204020204" pitchFamily="34" charset="-122"/>
              <a:buChar char="○"/>
            </a:pPr>
            <a:r>
              <a:rPr lang="zh-CN" altLang="en-US" sz="3200" dirty="0"/>
              <a:t>操作</a:t>
            </a:r>
            <a:r>
              <a:rPr lang="en-US" altLang="zh-CN" sz="3200" dirty="0"/>
              <a:t>2</a:t>
            </a:r>
            <a:r>
              <a:rPr lang="zh-CN" altLang="en-US" sz="3200" dirty="0"/>
              <a:t>：怎么找到指定的衣服？</a:t>
            </a:r>
            <a:r>
              <a:rPr lang="en-US" altLang="zh-CN" sz="3200" dirty="0"/>
              <a:t>——</a:t>
            </a:r>
            <a:r>
              <a:rPr lang="zh-CN" altLang="en-US" sz="3200" dirty="0">
                <a:solidFill>
                  <a:srgbClr val="FF0000"/>
                </a:solidFill>
              </a:rPr>
              <a:t>高效处理数据</a:t>
            </a:r>
          </a:p>
        </p:txBody>
      </p:sp>
    </p:spTree>
    <p:extLst>
      <p:ext uri="{BB962C8B-B14F-4D97-AF65-F5344CB8AC3E}">
        <p14:creationId xmlns:p14="http://schemas.microsoft.com/office/powerpoint/2010/main" val="2134717116"/>
      </p:ext>
    </p:extLst>
  </p:cSld>
  <p:clrMapOvr>
    <a:masterClrMapping/>
  </p:clrMapOvr>
  <p:transition>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如何把一件衣服放入衣柜？</a:t>
            </a:r>
          </a:p>
        </p:txBody>
      </p:sp>
      <p:sp>
        <p:nvSpPr>
          <p:cNvPr id="3" name="内容占位符 2"/>
          <p:cNvSpPr>
            <a:spLocks noGrp="1"/>
          </p:cNvSpPr>
          <p:nvPr>
            <p:ph idx="1"/>
          </p:nvPr>
        </p:nvSpPr>
        <p:spPr/>
        <p:txBody>
          <a:bodyPr/>
          <a:lstStyle/>
          <a:p>
            <a:r>
              <a:rPr lang="zh-CN" altLang="en-US" dirty="0"/>
              <a:t>方法</a:t>
            </a:r>
            <a:r>
              <a:rPr lang="en-US" altLang="zh-CN" dirty="0"/>
              <a:t>1</a:t>
            </a:r>
            <a:r>
              <a:rPr lang="zh-CN" altLang="en-US" dirty="0"/>
              <a:t>：</a:t>
            </a:r>
            <a:r>
              <a:rPr lang="zh-CN" altLang="en-US" dirty="0">
                <a:solidFill>
                  <a:srgbClr val="C00000"/>
                </a:solidFill>
              </a:rPr>
              <a:t>随便放</a:t>
            </a:r>
            <a:endParaRPr lang="en-US" altLang="zh-CN" dirty="0">
              <a:solidFill>
                <a:srgbClr val="C00000"/>
              </a:solidFill>
            </a:endParaRPr>
          </a:p>
          <a:p>
            <a:pPr lvl="1">
              <a:buFont typeface="微软雅黑" panose="020B0503020204020204" pitchFamily="34" charset="-122"/>
              <a:buChar char="○"/>
            </a:pPr>
            <a:r>
              <a:rPr lang="zh-CN" altLang="en-US" dirty="0"/>
              <a:t>操作</a:t>
            </a:r>
            <a:r>
              <a:rPr lang="en-US" altLang="zh-CN" dirty="0"/>
              <a:t>1</a:t>
            </a:r>
            <a:r>
              <a:rPr lang="zh-CN" altLang="en-US" dirty="0"/>
              <a:t>：衣服怎么放入衣柜？</a:t>
            </a:r>
            <a:endParaRPr lang="en-US" altLang="zh-CN" dirty="0"/>
          </a:p>
          <a:p>
            <a:pPr lvl="2">
              <a:buFont typeface="Wingdings" pitchFamily="2" charset="2"/>
              <a:buChar char="n"/>
            </a:pPr>
            <a:r>
              <a:rPr lang="zh-CN" altLang="en-US" dirty="0"/>
              <a:t>哪里有空放哪里，只需一步！</a:t>
            </a:r>
            <a:endParaRPr lang="en-US" altLang="zh-CN" dirty="0"/>
          </a:p>
          <a:p>
            <a:pPr lvl="1">
              <a:buFont typeface="微软雅黑" panose="020B0503020204020204" pitchFamily="34" charset="-122"/>
              <a:buChar char="○"/>
            </a:pPr>
            <a:r>
              <a:rPr lang="zh-CN" altLang="en-US" dirty="0"/>
              <a:t>操作</a:t>
            </a:r>
            <a:r>
              <a:rPr lang="en-US" altLang="zh-CN" dirty="0"/>
              <a:t>2</a:t>
            </a:r>
            <a:r>
              <a:rPr lang="zh-CN" altLang="en-US" dirty="0"/>
              <a:t>：怎么找到指定的衣服？</a:t>
            </a:r>
            <a:endParaRPr lang="en-US" altLang="zh-CN" dirty="0"/>
          </a:p>
          <a:p>
            <a:pPr lvl="2">
              <a:buFont typeface="Wingdings" pitchFamily="2" charset="2"/>
              <a:buChar char="n"/>
            </a:pPr>
            <a:r>
              <a:rPr lang="en-US" altLang="zh-CN" dirty="0"/>
              <a:t>……</a:t>
            </a:r>
            <a:r>
              <a:rPr lang="zh-CN" altLang="en-US" dirty="0"/>
              <a:t>太麻烦了</a:t>
            </a:r>
          </a:p>
          <a:p>
            <a:endParaRPr lang="zh-CN" altLang="en-US" dirty="0"/>
          </a:p>
        </p:txBody>
      </p:sp>
      <p:pic>
        <p:nvPicPr>
          <p:cNvPr id="3076" name="Picture 4" descr="E:\2017-2018-1《数据结构》\haolei.jpg"/>
          <p:cNvPicPr>
            <a:picLocks noChangeAspect="1" noChangeArrowheads="1"/>
          </p:cNvPicPr>
          <p:nvPr/>
        </p:nvPicPr>
        <p:blipFill>
          <a:blip r:embed="rId2" cstate="print"/>
          <a:srcRect/>
          <a:stretch>
            <a:fillRect/>
          </a:stretch>
        </p:blipFill>
        <p:spPr bwMode="auto">
          <a:xfrm>
            <a:off x="7104112" y="3933056"/>
            <a:ext cx="3816424" cy="2304256"/>
          </a:xfrm>
          <a:prstGeom prst="rect">
            <a:avLst/>
          </a:prstGeom>
          <a:noFill/>
        </p:spPr>
      </p:pic>
    </p:spTree>
    <p:extLst>
      <p:ext uri="{BB962C8B-B14F-4D97-AF65-F5344CB8AC3E}">
        <p14:creationId xmlns:p14="http://schemas.microsoft.com/office/powerpoint/2010/main" val="451087251"/>
      </p:ext>
    </p:extLst>
  </p:cSld>
  <p:clrMapOvr>
    <a:masterClrMapping/>
  </p:clrMapOvr>
  <p:transition>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如何把一件衣服放入衣柜？</a:t>
            </a:r>
          </a:p>
        </p:txBody>
      </p:sp>
      <p:sp>
        <p:nvSpPr>
          <p:cNvPr id="3" name="内容占位符 2"/>
          <p:cNvSpPr>
            <a:spLocks noGrp="1"/>
          </p:cNvSpPr>
          <p:nvPr>
            <p:ph idx="1"/>
          </p:nvPr>
        </p:nvSpPr>
        <p:spPr/>
        <p:txBody>
          <a:bodyPr>
            <a:normAutofit/>
          </a:bodyPr>
          <a:lstStyle/>
          <a:p>
            <a:pPr>
              <a:lnSpc>
                <a:spcPct val="120000"/>
              </a:lnSpc>
            </a:pPr>
            <a:r>
              <a:rPr lang="zh-CN" altLang="en-US" sz="3000" dirty="0"/>
              <a:t>方法</a:t>
            </a:r>
            <a:r>
              <a:rPr lang="en-US" altLang="zh-CN" sz="3000" dirty="0"/>
              <a:t>2</a:t>
            </a:r>
            <a:r>
              <a:rPr lang="zh-CN" altLang="en-US" sz="3000" dirty="0"/>
              <a:t>：把衣柜分成三个区域按类别存放：</a:t>
            </a:r>
            <a:endParaRPr lang="en-US" altLang="zh-CN" sz="3000" dirty="0"/>
          </a:p>
          <a:p>
            <a:pPr>
              <a:lnSpc>
                <a:spcPct val="120000"/>
              </a:lnSpc>
              <a:buNone/>
            </a:pPr>
            <a:r>
              <a:rPr lang="zh-CN" altLang="en-US" sz="3000" dirty="0">
                <a:solidFill>
                  <a:srgbClr val="C00000"/>
                </a:solidFill>
              </a:rPr>
              <a:t>   春秋</a:t>
            </a:r>
            <a:r>
              <a:rPr lang="zh-CN" altLang="en-US" sz="3000" dirty="0"/>
              <a:t>（上衣、裤子）、</a:t>
            </a:r>
            <a:r>
              <a:rPr lang="zh-CN" altLang="en-US" sz="3000" dirty="0">
                <a:solidFill>
                  <a:srgbClr val="C00000"/>
                </a:solidFill>
              </a:rPr>
              <a:t>夏季</a:t>
            </a:r>
            <a:r>
              <a:rPr lang="zh-CN" altLang="en-US" sz="3000" dirty="0"/>
              <a:t>（上衣、裤子）、</a:t>
            </a:r>
            <a:r>
              <a:rPr lang="zh-CN" altLang="en-US" sz="3000" dirty="0">
                <a:solidFill>
                  <a:srgbClr val="C00000"/>
                </a:solidFill>
              </a:rPr>
              <a:t>冬季</a:t>
            </a:r>
            <a:r>
              <a:rPr lang="zh-CN" altLang="en-US" sz="3000" dirty="0"/>
              <a:t>（上衣、裤子）</a:t>
            </a:r>
            <a:endParaRPr lang="en-US" altLang="zh-CN" sz="3000" dirty="0">
              <a:solidFill>
                <a:srgbClr val="C00000"/>
              </a:solidFill>
            </a:endParaRPr>
          </a:p>
          <a:p>
            <a:pPr lvl="1">
              <a:buFont typeface="微软雅黑" panose="020B0503020204020204" pitchFamily="34" charset="-122"/>
              <a:buChar char="○"/>
            </a:pPr>
            <a:r>
              <a:rPr lang="zh-CN" altLang="en-US" sz="3000" dirty="0"/>
              <a:t>操作</a:t>
            </a:r>
            <a:r>
              <a:rPr lang="en-US" altLang="zh-CN" sz="3000" dirty="0"/>
              <a:t>1</a:t>
            </a:r>
            <a:r>
              <a:rPr lang="zh-CN" altLang="en-US" sz="3000" dirty="0"/>
              <a:t>：衣服怎么放入衣柜？</a:t>
            </a:r>
            <a:endParaRPr lang="en-US" altLang="zh-CN" sz="3000" dirty="0"/>
          </a:p>
          <a:p>
            <a:pPr lvl="2">
              <a:buFont typeface="Wingdings" pitchFamily="2" charset="2"/>
              <a:buChar char="n"/>
            </a:pPr>
            <a:r>
              <a:rPr lang="zh-CN" altLang="en-US" dirty="0"/>
              <a:t>先定类别</a:t>
            </a:r>
            <a:r>
              <a:rPr lang="en-US" altLang="zh-CN" dirty="0"/>
              <a:t>……</a:t>
            </a:r>
          </a:p>
          <a:p>
            <a:pPr lvl="1">
              <a:buFont typeface="微软雅黑" panose="020B0503020204020204" pitchFamily="34" charset="-122"/>
              <a:buChar char="○"/>
            </a:pPr>
            <a:r>
              <a:rPr lang="zh-CN" altLang="en-US" sz="3000" dirty="0"/>
              <a:t>操作</a:t>
            </a:r>
            <a:r>
              <a:rPr lang="en-US" altLang="zh-CN" sz="3000" dirty="0"/>
              <a:t>2</a:t>
            </a:r>
            <a:r>
              <a:rPr lang="zh-CN" altLang="en-US" sz="3000" dirty="0"/>
              <a:t>：怎么找到指定的衣服？</a:t>
            </a:r>
            <a:endParaRPr lang="en-US" altLang="zh-CN" sz="3000" dirty="0"/>
          </a:p>
          <a:p>
            <a:pPr lvl="2">
              <a:buFont typeface="Wingdings" pitchFamily="2" charset="2"/>
              <a:buChar char="n"/>
            </a:pPr>
            <a:r>
              <a:rPr lang="zh-CN" altLang="en-US" dirty="0"/>
              <a:t>先定类别</a:t>
            </a:r>
            <a:r>
              <a:rPr lang="en-US" altLang="zh-CN" dirty="0"/>
              <a:t>……</a:t>
            </a:r>
            <a:endParaRPr lang="zh-CN" altLang="en-US" dirty="0"/>
          </a:p>
        </p:txBody>
      </p:sp>
      <p:sp>
        <p:nvSpPr>
          <p:cNvPr id="4" name="矩形 3"/>
          <p:cNvSpPr/>
          <p:nvPr/>
        </p:nvSpPr>
        <p:spPr>
          <a:xfrm>
            <a:off x="4367808" y="3163450"/>
            <a:ext cx="7200800" cy="1354217"/>
          </a:xfrm>
          <a:prstGeom prst="rect">
            <a:avLst/>
          </a:prstGeom>
          <a:solidFill>
            <a:schemeClr val="bg1"/>
          </a:solidFill>
          <a:ln>
            <a:solidFill>
              <a:srgbClr val="FF0000"/>
            </a:solidFill>
          </a:ln>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CN" sz="2800" b="1" dirty="0">
                <a:solidFill>
                  <a:srgbClr val="000066"/>
                </a:solidFill>
                <a:latin typeface="华文楷体" pitchFamily="2" charset="-122"/>
                <a:ea typeface="华文楷体" pitchFamily="2" charset="-122"/>
              </a:rPr>
              <a:t>N.</a:t>
            </a:r>
            <a:r>
              <a:rPr lang="zh-CN" altLang="en-US" sz="2800" b="1" dirty="0">
                <a:solidFill>
                  <a:srgbClr val="000066"/>
                </a:solidFill>
                <a:latin typeface="华文楷体" pitchFamily="2" charset="-122"/>
                <a:ea typeface="华文楷体" pitchFamily="2" charset="-122"/>
              </a:rPr>
              <a:t>沃思（</a:t>
            </a:r>
            <a:r>
              <a:rPr lang="en-US" altLang="zh-CN" sz="2800" b="1" dirty="0" err="1">
                <a:solidFill>
                  <a:srgbClr val="000066"/>
                </a:solidFill>
                <a:latin typeface="华文楷体" pitchFamily="2" charset="-122"/>
                <a:ea typeface="华文楷体" pitchFamily="2" charset="-122"/>
              </a:rPr>
              <a:t>Niklaus</a:t>
            </a:r>
            <a:r>
              <a:rPr lang="en-US" altLang="zh-CN" sz="2800" b="1" dirty="0">
                <a:solidFill>
                  <a:srgbClr val="000066"/>
                </a:solidFill>
                <a:latin typeface="华文楷体" pitchFamily="2" charset="-122"/>
                <a:ea typeface="华文楷体" pitchFamily="2" charset="-122"/>
              </a:rPr>
              <a:t>  Wirth)</a:t>
            </a:r>
            <a:r>
              <a:rPr lang="zh-CN" altLang="zh-CN" sz="2800" b="1" dirty="0">
                <a:solidFill>
                  <a:srgbClr val="000066"/>
                </a:solidFill>
                <a:latin typeface="华文楷体" pitchFamily="2" charset="-122"/>
                <a:ea typeface="华文楷体" pitchFamily="2" charset="-122"/>
              </a:rPr>
              <a:t>教授提出：</a:t>
            </a:r>
            <a:endParaRPr lang="zh-CN" altLang="en-US" sz="2800" b="1" dirty="0">
              <a:solidFill>
                <a:srgbClr val="000066"/>
              </a:solidFill>
              <a:latin typeface="华文楷体" pitchFamily="2" charset="-122"/>
              <a:ea typeface="华文楷体" pitchFamily="2" charset="-122"/>
            </a:endParaRPr>
          </a:p>
          <a:p>
            <a:pPr algn="ctr"/>
            <a:r>
              <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程序</a:t>
            </a:r>
            <a:r>
              <a:rPr lang="en-US" altLang="zh-CN"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数据结构</a:t>
            </a:r>
            <a:r>
              <a:rPr lang="en-US" altLang="zh-CN"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算法</a:t>
            </a:r>
          </a:p>
        </p:txBody>
      </p:sp>
    </p:spTree>
    <p:extLst>
      <p:ext uri="{BB962C8B-B14F-4D97-AF65-F5344CB8AC3E}">
        <p14:creationId xmlns:p14="http://schemas.microsoft.com/office/powerpoint/2010/main" val="287793139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0"/>
            <a:ext cx="10205392" cy="2143125"/>
          </a:xfrm>
          <a:prstGeom prst="rect">
            <a:avLst/>
          </a:prstGeom>
          <a:noFill/>
        </p:spPr>
        <p:txBody>
          <a:bodyPr vert="horz" wrap="square" rtlCol="0" anchor="ctr" anchorCtr="0">
            <a:noAutofit/>
          </a:bodyPr>
          <a:lstStyle/>
          <a:p>
            <a:r>
              <a:rPr lang="zh-CN" altLang="en-US" sz="3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对数据进行合理的组织，可以提高对数据处理的效率。</a:t>
            </a:r>
          </a:p>
        </p:txBody>
      </p:sp>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10" name="椭圆 9"/>
          <p:cNvSpPr>
            <a:spLocks noChangeAspect="1"/>
          </p:cNvSpPr>
          <p:nvPr>
            <p:custDataLst>
              <p:tags r:id="rId5"/>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6"/>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8"/>
            </p:custDataLst>
          </p:nvPr>
        </p:nvGrpSpPr>
        <p:grpSpPr>
          <a:xfrm>
            <a:off x="0" y="0"/>
            <a:ext cx="12192000" cy="635000"/>
            <a:chOff x="0" y="0"/>
            <a:chExt cx="12192000" cy="635000"/>
          </a:xfrm>
        </p:grpSpPr>
        <p:sp>
          <p:nvSpPr>
            <p:cNvPr id="15" name="TitleBackground"/>
            <p:cNvSpPr/>
            <p:nvPr>
              <p:custDataLst>
                <p:tags r:id="rId10"/>
              </p:custDataLst>
            </p:nvPr>
          </p:nvSpPr>
          <p:spPr>
            <a:xfrm>
              <a:off x="0" y="0"/>
              <a:ext cx="12192000" cy="635000"/>
            </a:xfrm>
            <a:prstGeom prst="rect">
              <a:avLst/>
            </a:prstGeom>
            <a:solidFill>
              <a:srgbClr val="F6F7F8"/>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1"/>
              </p:custDataLst>
            </p:nvPr>
          </p:nvSpPr>
          <p:spPr>
            <a:xfrm>
              <a:off x="0" y="0"/>
              <a:ext cx="190500" cy="635000"/>
            </a:xfrm>
            <a:prstGeom prst="rect">
              <a:avLst/>
            </a:prstGeom>
            <a:solidFill>
              <a:srgbClr val="639EF4"/>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606081213"/>
      </p:ext>
    </p:extLst>
  </p:cSld>
  <p:clrMapOvr>
    <a:masterClrMapping/>
  </p:clrMapOvr>
  <p:transition>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760151" y="536656"/>
            <a:ext cx="789005" cy="720080"/>
          </a:xfrm>
          <a:prstGeom prst="homePlat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4400" dirty="0">
                <a:solidFill>
                  <a:prstClr val="white"/>
                </a:solidFill>
                <a:latin typeface="微软雅黑" panose="020B0503020204020204" pitchFamily="34" charset="-122"/>
                <a:ea typeface="微软雅黑" panose="020B0503020204020204" pitchFamily="34" charset="-122"/>
              </a:rPr>
              <a:t>1.</a:t>
            </a:r>
            <a:endParaRPr lang="zh-CN" altLang="en-US" sz="4400" dirty="0">
              <a:solidFill>
                <a:prstClr val="white"/>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271463" y="402531"/>
            <a:ext cx="5832649" cy="988329"/>
            <a:chOff x="511395" y="5843692"/>
            <a:chExt cx="4002022" cy="1903027"/>
          </a:xfrm>
        </p:grpSpPr>
        <p:sp>
          <p:nvSpPr>
            <p:cNvPr id="7" name="燕尾形 6"/>
            <p:cNvSpPr/>
            <p:nvPr/>
          </p:nvSpPr>
          <p:spPr>
            <a:xfrm>
              <a:off x="511395" y="6101950"/>
              <a:ext cx="4002022" cy="1396779"/>
            </a:xfrm>
            <a:prstGeom prst="chevron">
              <a:avLst/>
            </a:prstGeom>
            <a:solidFill>
              <a:srgbClr val="0000FA"/>
            </a:solidFill>
            <a:ln w="38100">
              <a:solidFill>
                <a:srgbClr val="0000F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8" name="燕尾形 4"/>
            <p:cNvSpPr/>
            <p:nvPr/>
          </p:nvSpPr>
          <p:spPr>
            <a:xfrm>
              <a:off x="824260" y="5843692"/>
              <a:ext cx="3415258" cy="19030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40" tIns="20320" rIns="0" bIns="20320" numCol="1" spcCol="1270" anchor="ctr" anchorCtr="0">
              <a:noAutofit/>
            </a:bodyPr>
            <a:lstStyle/>
            <a:p>
              <a:pPr algn="ctr"/>
              <a:r>
                <a:rPr lang="zh-CN" altLang="en-US" sz="4400" dirty="0">
                  <a:latin typeface="微软雅黑" panose="020B0503020204020204" pitchFamily="34" charset="-122"/>
                  <a:ea typeface="微软雅黑" panose="020B0503020204020204" pitchFamily="34" charset="-122"/>
                </a:rPr>
                <a:t>课程三问之</a:t>
              </a:r>
              <a:r>
                <a:rPr lang="zh-CN" altLang="en-US" sz="4400" dirty="0">
                  <a:solidFill>
                    <a:srgbClr val="FFC000"/>
                  </a:solidFill>
                  <a:latin typeface="微软雅黑" panose="020B0503020204020204" pitchFamily="34" charset="-122"/>
                  <a:ea typeface="微软雅黑" panose="020B0503020204020204" pitchFamily="34" charset="-122"/>
                </a:rPr>
                <a:t>第三问</a:t>
              </a:r>
            </a:p>
          </p:txBody>
        </p:sp>
      </p:grpSp>
      <p:sp>
        <p:nvSpPr>
          <p:cNvPr id="10" name="矩形 9"/>
          <p:cNvSpPr/>
          <p:nvPr/>
        </p:nvSpPr>
        <p:spPr>
          <a:xfrm>
            <a:off x="2495600" y="2564904"/>
            <a:ext cx="7632848" cy="1723549"/>
          </a:xfrm>
          <a:prstGeom prst="rect">
            <a:avLst/>
          </a:prstGeom>
          <a:noFill/>
        </p:spPr>
        <p:txBody>
          <a:bodyPr wrap="square" lIns="91440" tIns="45720" rIns="91440" bIns="45720">
            <a:spAutoFit/>
            <a:scene3d>
              <a:camera prst="perspectiveRight"/>
              <a:lightRig rig="threePt" dir="t"/>
            </a:scene3d>
          </a:bodyPr>
          <a:lstStyle/>
          <a:p>
            <a:pPr algn="ctr" defTabSz="914400"/>
            <a:r>
              <a:rPr lang="zh-CN" altLang="en-US" sz="6600" b="1" dirty="0">
                <a:ln w="12700">
                  <a:solidFill>
                    <a:srgbClr val="B53A31">
                      <a:lumMod val="50000"/>
                    </a:srgbClr>
                  </a:solidFill>
                  <a:prstDash val="solid"/>
                </a:ln>
                <a:pattFill prst="narHorz">
                  <a:fgClr>
                    <a:srgbClr val="B53A31"/>
                  </a:fgClr>
                  <a:bgClr>
                    <a:srgbClr val="B53A31">
                      <a:lumMod val="40000"/>
                      <a:lumOff val="60000"/>
                    </a:srgbClr>
                  </a:bgClr>
                </a:pattFill>
                <a:effectLst>
                  <a:innerShdw blurRad="177800">
                    <a:srgbClr val="B53A31">
                      <a:lumMod val="50000"/>
                    </a:srgbClr>
                  </a:innerShdw>
                </a:effectLst>
                <a:latin typeface="Arial" panose="020B0604020202020204"/>
                <a:ea typeface="黑体" panose="02010609060101010101" pitchFamily="49" charset="-122"/>
              </a:rPr>
              <a:t>数据结构的地位？</a:t>
            </a:r>
            <a:endParaRPr lang="en-US" altLang="zh-CN" sz="6600" b="1" dirty="0">
              <a:ln w="12700">
                <a:solidFill>
                  <a:srgbClr val="B53A31">
                    <a:lumMod val="50000"/>
                  </a:srgbClr>
                </a:solidFill>
                <a:prstDash val="solid"/>
              </a:ln>
              <a:pattFill prst="narHorz">
                <a:fgClr>
                  <a:srgbClr val="B53A31"/>
                </a:fgClr>
                <a:bgClr>
                  <a:srgbClr val="B53A31">
                    <a:lumMod val="40000"/>
                    <a:lumOff val="60000"/>
                  </a:srgbClr>
                </a:bgClr>
              </a:pattFill>
              <a:effectLst>
                <a:innerShdw blurRad="177800">
                  <a:srgbClr val="B53A31">
                    <a:lumMod val="50000"/>
                  </a:srgbClr>
                </a:innerShdw>
              </a:effectLst>
              <a:latin typeface="Arial" panose="020B0604020202020204"/>
              <a:ea typeface="黑体" panose="02010609060101010101" pitchFamily="49" charset="-122"/>
            </a:endParaRPr>
          </a:p>
          <a:p>
            <a:pPr algn="ctr" defTabSz="914400"/>
            <a:r>
              <a:rPr lang="zh-CN" altLang="en-US" sz="4000" b="1" dirty="0">
                <a:ln w="12700">
                  <a:solidFill>
                    <a:srgbClr val="B53A31">
                      <a:lumMod val="50000"/>
                    </a:srgbClr>
                  </a:solidFill>
                  <a:prstDash val="solid"/>
                </a:ln>
                <a:pattFill prst="narHorz">
                  <a:fgClr>
                    <a:srgbClr val="B53A31"/>
                  </a:fgClr>
                  <a:bgClr>
                    <a:srgbClr val="B53A31">
                      <a:lumMod val="40000"/>
                      <a:lumOff val="60000"/>
                    </a:srgbClr>
                  </a:bgClr>
                </a:pattFill>
                <a:effectLst>
                  <a:innerShdw blurRad="177800">
                    <a:srgbClr val="B53A31">
                      <a:lumMod val="50000"/>
                    </a:srgbClr>
                  </a:innerShdw>
                </a:effectLst>
                <a:latin typeface="Arial" panose="020B0604020202020204"/>
                <a:ea typeface="黑体" panose="02010609060101010101" pitchFamily="49" charset="-122"/>
              </a:rPr>
              <a:t>（本科课程）</a:t>
            </a:r>
          </a:p>
        </p:txBody>
      </p:sp>
    </p:spTree>
    <p:extLst>
      <p:ext uri="{BB962C8B-B14F-4D97-AF65-F5344CB8AC3E}">
        <p14:creationId xmlns:p14="http://schemas.microsoft.com/office/powerpoint/2010/main" val="1685866359"/>
      </p:ext>
    </p:extLst>
  </p:cSld>
  <p:clrMapOvr>
    <a:masterClrMapping/>
  </p:clrMapOvr>
  <p:transition>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4400" dirty="0"/>
              <a:t>课程地位</a:t>
            </a:r>
            <a:endParaRPr lang="zh-CN" altLang="en-US" sz="4400" dirty="0"/>
          </a:p>
        </p:txBody>
      </p:sp>
      <p:sp>
        <p:nvSpPr>
          <p:cNvPr id="3" name="内容占位符 2"/>
          <p:cNvSpPr>
            <a:spLocks noGrp="1"/>
          </p:cNvSpPr>
          <p:nvPr>
            <p:ph idx="1"/>
          </p:nvPr>
        </p:nvSpPr>
        <p:spPr/>
        <p:txBody>
          <a:bodyPr>
            <a:normAutofit/>
          </a:bodyPr>
          <a:lstStyle/>
          <a:p>
            <a:r>
              <a:rPr lang="zh-CN" altLang="zh-CN" dirty="0"/>
              <a:t>《数据结构》在计算机科学中是一门非常重要的综合性的专业基础课</a:t>
            </a:r>
            <a:r>
              <a:rPr lang="zh-CN" altLang="en-US" dirty="0"/>
              <a:t>。</a:t>
            </a:r>
            <a:endParaRPr lang="en-US" altLang="zh-CN" dirty="0"/>
          </a:p>
          <a:p>
            <a:r>
              <a:rPr lang="en-US" altLang="zh-CN" dirty="0"/>
              <a:t>1968</a:t>
            </a:r>
            <a:r>
              <a:rPr lang="zh-CN" altLang="zh-CN" dirty="0"/>
              <a:t>年美国</a:t>
            </a:r>
            <a:r>
              <a:rPr lang="en-US" altLang="zh-CN" dirty="0"/>
              <a:t>Donald </a:t>
            </a:r>
            <a:r>
              <a:rPr lang="en-US" altLang="zh-CN" dirty="0" err="1"/>
              <a:t>E.Knuth</a:t>
            </a:r>
            <a:r>
              <a:rPr lang="zh-CN" altLang="zh-CN" dirty="0"/>
              <a:t>教授开创了数据结构的最初体系</a:t>
            </a:r>
            <a:r>
              <a:rPr lang="zh-CN" altLang="en-US" dirty="0"/>
              <a:t>。</a:t>
            </a:r>
            <a:endParaRPr lang="en-US" altLang="zh-CN" dirty="0"/>
          </a:p>
          <a:p>
            <a:r>
              <a:rPr lang="en-US" altLang="zh-CN" dirty="0"/>
              <a:t>1978</a:t>
            </a:r>
            <a:r>
              <a:rPr lang="zh-CN" altLang="zh-CN" dirty="0"/>
              <a:t>年美籍华裔学者冀中田在国内首开这门课程。</a:t>
            </a:r>
            <a:endParaRPr lang="en-US" altLang="zh-CN" dirty="0"/>
          </a:p>
          <a:p>
            <a:r>
              <a:rPr lang="zh-CN" altLang="zh-CN" dirty="0"/>
              <a:t>我校于</a:t>
            </a:r>
            <a:r>
              <a:rPr lang="en-US" altLang="zh-CN" dirty="0"/>
              <a:t>1993</a:t>
            </a:r>
            <a:r>
              <a:rPr lang="zh-CN" altLang="zh-CN" dirty="0"/>
              <a:t>年</a:t>
            </a:r>
            <a:r>
              <a:rPr lang="zh-CN" altLang="en-US" dirty="0"/>
              <a:t>开设</a:t>
            </a:r>
            <a:r>
              <a:rPr lang="zh-CN" altLang="zh-CN" dirty="0"/>
              <a:t>《数据结构》课程。</a:t>
            </a:r>
            <a:endParaRPr lang="en-US" altLang="zh-CN" dirty="0"/>
          </a:p>
        </p:txBody>
      </p:sp>
    </p:spTree>
    <p:extLst>
      <p:ext uri="{BB962C8B-B14F-4D97-AF65-F5344CB8AC3E}">
        <p14:creationId xmlns:p14="http://schemas.microsoft.com/office/powerpoint/2010/main" val="145710644"/>
      </p:ext>
    </p:extLst>
  </p:cSld>
  <p:clrMapOvr>
    <a:masterClrMapping/>
  </p:clrMapOvr>
  <p:transition>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4400" dirty="0"/>
              <a:t>课程地位</a:t>
            </a:r>
            <a:endParaRPr lang="zh-CN" altLang="en-US" sz="4400" dirty="0"/>
          </a:p>
        </p:txBody>
      </p:sp>
      <p:sp>
        <p:nvSpPr>
          <p:cNvPr id="4" name="Rectangle 3"/>
          <p:cNvSpPr>
            <a:spLocks noGrp="1" noChangeArrowheads="1"/>
          </p:cNvSpPr>
          <p:nvPr>
            <p:ph idx="1"/>
          </p:nvPr>
        </p:nvSpPr>
        <p:spPr>
          <a:xfrm>
            <a:off x="723900" y="1449132"/>
            <a:ext cx="10680700" cy="5408868"/>
          </a:xfrm>
        </p:spPr>
        <p:txBody>
          <a:bodyPr>
            <a:normAutofit/>
          </a:bodyPr>
          <a:lstStyle/>
          <a:p>
            <a:pPr eaLnBrk="1" hangingPunct="1">
              <a:lnSpc>
                <a:spcPts val="3500"/>
              </a:lnSpc>
            </a:pPr>
            <a:r>
              <a:rPr lang="zh-CN" altLang="en-US" sz="2800" dirty="0">
                <a:solidFill>
                  <a:srgbClr val="C00000"/>
                </a:solidFill>
                <a:sym typeface="Arial" pitchFamily="34" charset="0"/>
              </a:rPr>
              <a:t>研究生入学考试</a:t>
            </a:r>
            <a:r>
              <a:rPr lang="zh-CN" altLang="en-US" sz="2800" dirty="0">
                <a:sym typeface="Arial" pitchFamily="34" charset="0"/>
              </a:rPr>
              <a:t>（以39所985高校为例）</a:t>
            </a:r>
          </a:p>
          <a:p>
            <a:pPr lvl="1" eaLnBrk="1" hangingPunct="1">
              <a:lnSpc>
                <a:spcPts val="3500"/>
              </a:lnSpc>
            </a:pPr>
            <a:r>
              <a:rPr lang="en-US" altLang="zh-CN" sz="2300" dirty="0">
                <a:sym typeface="Arial" pitchFamily="34" charset="0"/>
              </a:rPr>
              <a:t>3</a:t>
            </a:r>
            <a:r>
              <a:rPr lang="zh-CN" altLang="en-US" sz="2300" dirty="0">
                <a:sym typeface="Arial" pitchFamily="34" charset="0"/>
              </a:rPr>
              <a:t>所院校未知；</a:t>
            </a:r>
          </a:p>
          <a:p>
            <a:pPr lvl="1" eaLnBrk="1" hangingPunct="1">
              <a:lnSpc>
                <a:spcPts val="3500"/>
              </a:lnSpc>
            </a:pPr>
            <a:r>
              <a:rPr lang="zh-CN" altLang="en-US" sz="2300" dirty="0">
                <a:sym typeface="Arial" pitchFamily="34" charset="0"/>
              </a:rPr>
              <a:t>1</a:t>
            </a:r>
            <a:r>
              <a:rPr lang="en-US" altLang="zh-CN" sz="2300" dirty="0">
                <a:sym typeface="Arial" pitchFamily="34" charset="0"/>
              </a:rPr>
              <a:t>1</a:t>
            </a:r>
            <a:r>
              <a:rPr lang="zh-CN" altLang="en-US" sz="2300" dirty="0">
                <a:sym typeface="Arial" pitchFamily="34" charset="0"/>
              </a:rPr>
              <a:t>所全国统考，21所单独考试，2所既统考也单考，初试都包含数据结构             </a:t>
            </a:r>
          </a:p>
          <a:p>
            <a:pPr lvl="1" eaLnBrk="1" hangingPunct="1">
              <a:lnSpc>
                <a:spcPts val="3500"/>
              </a:lnSpc>
            </a:pPr>
            <a:r>
              <a:rPr lang="zh-CN" altLang="en-US" sz="2300" dirty="0">
                <a:sym typeface="Arial" pitchFamily="34" charset="0"/>
              </a:rPr>
              <a:t>只有</a:t>
            </a:r>
            <a:r>
              <a:rPr lang="en-US" altLang="zh-CN" sz="2300" dirty="0">
                <a:sym typeface="Arial" pitchFamily="34" charset="0"/>
              </a:rPr>
              <a:t>2</a:t>
            </a:r>
            <a:r>
              <a:rPr lang="zh-CN" altLang="en-US" sz="2300" dirty="0">
                <a:sym typeface="Arial" pitchFamily="34" charset="0"/>
              </a:rPr>
              <a:t>所高校初试不考数据结构，但复试包含数据结构</a:t>
            </a:r>
            <a:endParaRPr lang="zh-CN" altLang="en-US" dirty="0">
              <a:sym typeface="Arial" pitchFamily="34" charset="0"/>
            </a:endParaRPr>
          </a:p>
          <a:p>
            <a:pPr eaLnBrk="1" hangingPunct="1">
              <a:lnSpc>
                <a:spcPts val="3500"/>
              </a:lnSpc>
            </a:pPr>
            <a:r>
              <a:rPr lang="zh-CN" altLang="en-US" sz="2800" dirty="0">
                <a:solidFill>
                  <a:srgbClr val="C00000"/>
                </a:solidFill>
                <a:sym typeface="Arial" pitchFamily="34" charset="0"/>
              </a:rPr>
              <a:t>ACM</a:t>
            </a:r>
            <a:r>
              <a:rPr lang="en-US" altLang="zh-CN" sz="2800" dirty="0">
                <a:solidFill>
                  <a:srgbClr val="C00000"/>
                </a:solidFill>
                <a:sym typeface="Arial" pitchFamily="34" charset="0"/>
              </a:rPr>
              <a:t>-ICPC</a:t>
            </a:r>
            <a:r>
              <a:rPr lang="zh-CN" altLang="en-US" sz="2800" dirty="0">
                <a:sym typeface="Arial" pitchFamily="34" charset="0"/>
              </a:rPr>
              <a:t>国际大学生程序设计大赛</a:t>
            </a:r>
            <a:endParaRPr lang="en-US" altLang="zh-CN" sz="2800" dirty="0">
              <a:sym typeface="Arial" pitchFamily="34" charset="0"/>
            </a:endParaRPr>
          </a:p>
          <a:p>
            <a:pPr eaLnBrk="1" hangingPunct="1">
              <a:lnSpc>
                <a:spcPts val="3500"/>
              </a:lnSpc>
            </a:pPr>
            <a:r>
              <a:rPr lang="en-US" altLang="zh-CN" sz="2800" dirty="0">
                <a:solidFill>
                  <a:srgbClr val="C00000"/>
                </a:solidFill>
                <a:sym typeface="Arial" pitchFamily="34" charset="0"/>
              </a:rPr>
              <a:t>CCCC</a:t>
            </a:r>
            <a:r>
              <a:rPr lang="zh-CN" altLang="en-US" sz="2800" dirty="0">
                <a:sym typeface="Arial" pitchFamily="34" charset="0"/>
              </a:rPr>
              <a:t>中国高校计算机大赛</a:t>
            </a:r>
            <a:r>
              <a:rPr lang="en-US" altLang="zh-CN" sz="2800" dirty="0">
                <a:sym typeface="Arial" pitchFamily="34" charset="0"/>
              </a:rPr>
              <a:t>—</a:t>
            </a:r>
            <a:r>
              <a:rPr lang="zh-CN" altLang="en-US" sz="2800" dirty="0">
                <a:sym typeface="Arial" pitchFamily="34" charset="0"/>
              </a:rPr>
              <a:t>团体程序设计天梯赛</a:t>
            </a:r>
            <a:endParaRPr lang="en-US" altLang="zh-CN" sz="2800" dirty="0">
              <a:sym typeface="Arial" pitchFamily="34" charset="0"/>
            </a:endParaRPr>
          </a:p>
          <a:p>
            <a:pPr eaLnBrk="1" hangingPunct="1">
              <a:lnSpc>
                <a:spcPts val="3500"/>
              </a:lnSpc>
            </a:pPr>
            <a:r>
              <a:rPr lang="zh-CN" altLang="en-US" sz="2800" dirty="0">
                <a:solidFill>
                  <a:srgbClr val="C00000"/>
                </a:solidFill>
                <a:sym typeface="Arial" pitchFamily="34" charset="0"/>
              </a:rPr>
              <a:t>软件（程序）设计公司笔试</a:t>
            </a:r>
            <a:r>
              <a:rPr lang="zh-CN" altLang="en-US" sz="2800" dirty="0">
                <a:sym typeface="Arial" pitchFamily="34" charset="0"/>
              </a:rPr>
              <a:t>（</a:t>
            </a:r>
            <a:r>
              <a:rPr lang="zh-CN" altLang="en-US" sz="2800" dirty="0">
                <a:solidFill>
                  <a:srgbClr val="C00000"/>
                </a:solidFill>
                <a:sym typeface="Arial" pitchFamily="34" charset="0"/>
              </a:rPr>
              <a:t>面试</a:t>
            </a:r>
            <a:r>
              <a:rPr lang="zh-CN" altLang="en-US" sz="2800" dirty="0">
                <a:sym typeface="Arial" pitchFamily="34" charset="0"/>
              </a:rPr>
              <a:t>）</a:t>
            </a:r>
            <a:endParaRPr lang="en-US" altLang="zh-CN" sz="2800" dirty="0">
              <a:sym typeface="Arial" pitchFamily="34" charset="0"/>
            </a:endParaRPr>
          </a:p>
          <a:p>
            <a:pPr eaLnBrk="1" hangingPunct="1">
              <a:lnSpc>
                <a:spcPts val="3500"/>
              </a:lnSpc>
            </a:pPr>
            <a:r>
              <a:rPr lang="zh-CN" altLang="en-US" sz="2800" dirty="0">
                <a:solidFill>
                  <a:srgbClr val="C00000"/>
                </a:solidFill>
                <a:sym typeface="Arial" pitchFamily="34" charset="0"/>
              </a:rPr>
              <a:t>百度之星</a:t>
            </a:r>
          </a:p>
        </p:txBody>
      </p:sp>
    </p:spTree>
    <p:extLst>
      <p:ext uri="{BB962C8B-B14F-4D97-AF65-F5344CB8AC3E}">
        <p14:creationId xmlns:p14="http://schemas.microsoft.com/office/powerpoint/2010/main" val="20873583"/>
      </p:ext>
    </p:extLst>
  </p:cSld>
  <p:clrMapOvr>
    <a:masterClrMapping/>
  </p:clrMapOvr>
  <p:transition>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760151" y="536656"/>
            <a:ext cx="2887577" cy="720080"/>
          </a:xfrm>
          <a:prstGeom prst="homePlat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4400" dirty="0">
                <a:solidFill>
                  <a:prstClr val="white"/>
                </a:solidFill>
                <a:latin typeface="微软雅黑" panose="020B0503020204020204" pitchFamily="34" charset="-122"/>
                <a:ea typeface="微软雅黑" panose="020B0503020204020204" pitchFamily="34" charset="-122"/>
              </a:rPr>
              <a:t>知识目标</a:t>
            </a:r>
          </a:p>
        </p:txBody>
      </p:sp>
      <p:sp>
        <p:nvSpPr>
          <p:cNvPr id="2" name="文本框 1"/>
          <p:cNvSpPr txBox="1"/>
          <p:nvPr/>
        </p:nvSpPr>
        <p:spPr>
          <a:xfrm>
            <a:off x="795966" y="1628800"/>
            <a:ext cx="10268586" cy="3323987"/>
          </a:xfrm>
          <a:prstGeom prst="rect">
            <a:avLst/>
          </a:prstGeom>
          <a:noFill/>
        </p:spPr>
        <p:txBody>
          <a:bodyPr wrap="square" rtlCol="0">
            <a:spAutoFit/>
          </a:bodyPr>
          <a:lstStyle/>
          <a:p>
            <a:pPr marL="342900" indent="-342900">
              <a:lnSpc>
                <a:spcPct val="150000"/>
              </a:lnSpc>
              <a:buClr>
                <a:srgbClr val="0000FF"/>
              </a:buClr>
              <a:buAutoNum type="arabicPeriod"/>
            </a:pPr>
            <a:r>
              <a:rPr lang="zh-CN" altLang="en-US" sz="2800" dirty="0">
                <a:latin typeface="微软雅黑" panose="020B0503020204020204" pitchFamily="34" charset="-122"/>
                <a:ea typeface="微软雅黑" panose="020B0503020204020204" pitchFamily="34" charset="-122"/>
              </a:rPr>
              <a:t>掌握</a:t>
            </a:r>
            <a:r>
              <a:rPr lang="zh-CN" altLang="en-US" sz="2800" dirty="0">
                <a:solidFill>
                  <a:srgbClr val="FF0000"/>
                </a:solidFill>
                <a:latin typeface="微软雅黑" panose="020B0503020204020204" pitchFamily="34" charset="-122"/>
                <a:ea typeface="微软雅黑" panose="020B0503020204020204" pitchFamily="34" charset="-122"/>
              </a:rPr>
              <a:t>数据结构的定义</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342900" indent="-342900">
              <a:lnSpc>
                <a:spcPct val="150000"/>
              </a:lnSpc>
              <a:buClr>
                <a:srgbClr val="0000FF"/>
              </a:buClr>
              <a:buAutoNum type="arabicPeriod"/>
            </a:pPr>
            <a:r>
              <a:rPr lang="zh-CN" altLang="en-US" sz="2800" dirty="0">
                <a:latin typeface="微软雅黑" panose="020B0503020204020204" pitchFamily="34" charset="-122"/>
                <a:ea typeface="微软雅黑" panose="020B0503020204020204" pitchFamily="34" charset="-122"/>
              </a:rPr>
              <a:t>理解</a:t>
            </a:r>
            <a:r>
              <a:rPr lang="zh-CN" altLang="en-US" sz="2800" dirty="0">
                <a:solidFill>
                  <a:srgbClr val="FF0000"/>
                </a:solidFill>
                <a:latin typeface="微软雅黑" panose="020B0503020204020204" pitchFamily="34" charset="-122"/>
                <a:ea typeface="微软雅黑" panose="020B0503020204020204" pitchFamily="34" charset="-122"/>
              </a:rPr>
              <a:t>数据元素</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数据项</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数据对象</a:t>
            </a:r>
            <a:r>
              <a:rPr lang="zh-CN" altLang="en-US" sz="2800" dirty="0">
                <a:latin typeface="微软雅黑" panose="020B0503020204020204" pitchFamily="34" charset="-122"/>
                <a:ea typeface="微软雅黑" panose="020B0503020204020204" pitchFamily="34" charset="-122"/>
              </a:rPr>
              <a:t>的概念；</a:t>
            </a:r>
            <a:endParaRPr lang="en-US" altLang="zh-CN" sz="2800" dirty="0">
              <a:latin typeface="微软雅黑" panose="020B0503020204020204" pitchFamily="34" charset="-122"/>
              <a:ea typeface="微软雅黑" panose="020B0503020204020204" pitchFamily="34" charset="-122"/>
            </a:endParaRPr>
          </a:p>
          <a:p>
            <a:pPr marL="342900" indent="-342900">
              <a:lnSpc>
                <a:spcPct val="150000"/>
              </a:lnSpc>
              <a:buClr>
                <a:srgbClr val="0000FF"/>
              </a:buClr>
              <a:buAutoNum type="arabicPeriod"/>
            </a:pPr>
            <a:r>
              <a:rPr lang="zh-CN" altLang="en-US" sz="2800" dirty="0">
                <a:latin typeface="微软雅黑" panose="020B0503020204020204" pitchFamily="34" charset="-122"/>
                <a:ea typeface="微软雅黑" panose="020B0503020204020204" pitchFamily="34" charset="-122"/>
              </a:rPr>
              <a:t>掌握</a:t>
            </a:r>
            <a:r>
              <a:rPr lang="zh-CN" altLang="en-US" sz="2800" dirty="0">
                <a:solidFill>
                  <a:srgbClr val="FF0000"/>
                </a:solidFill>
                <a:latin typeface="微软雅黑" panose="020B0503020204020204" pitchFamily="34" charset="-122"/>
                <a:ea typeface="微软雅黑" panose="020B0503020204020204" pitchFamily="34" charset="-122"/>
              </a:rPr>
              <a:t>数据的逻辑结构</a:t>
            </a:r>
            <a:r>
              <a:rPr lang="zh-CN" altLang="en-US" sz="2800" dirty="0">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存储结构</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342900" indent="-342900">
              <a:lnSpc>
                <a:spcPct val="150000"/>
              </a:lnSpc>
              <a:buClr>
                <a:srgbClr val="0000FF"/>
              </a:buClr>
              <a:buAutoNum type="arabicPeriod"/>
            </a:pPr>
            <a:r>
              <a:rPr lang="zh-CN" altLang="en-US" sz="2800" dirty="0">
                <a:latin typeface="微软雅黑" panose="020B0503020204020204" pitchFamily="34" charset="-122"/>
                <a:ea typeface="微软雅黑" panose="020B0503020204020204" pitchFamily="34" charset="-122"/>
              </a:rPr>
              <a:t>理解数据结构和</a:t>
            </a:r>
            <a:r>
              <a:rPr lang="zh-CN" altLang="en-US" sz="2800" dirty="0">
                <a:solidFill>
                  <a:srgbClr val="FF0000"/>
                </a:solidFill>
                <a:latin typeface="微软雅黑" panose="020B0503020204020204" pitchFamily="34" charset="-122"/>
                <a:ea typeface="微软雅黑" panose="020B0503020204020204" pitchFamily="34" charset="-122"/>
              </a:rPr>
              <a:t>算法</a:t>
            </a:r>
            <a:r>
              <a:rPr lang="zh-CN" altLang="en-US" sz="2800" dirty="0">
                <a:latin typeface="微软雅黑" panose="020B0503020204020204" pitchFamily="34" charset="-122"/>
                <a:ea typeface="微软雅黑" panose="020B0503020204020204" pitchFamily="34" charset="-122"/>
              </a:rPr>
              <a:t>的关系，以及数据结构在用计算机程序解决实际问题中的作用。</a:t>
            </a:r>
          </a:p>
        </p:txBody>
      </p:sp>
    </p:spTree>
    <p:extLst>
      <p:ext uri="{BB962C8B-B14F-4D97-AF65-F5344CB8AC3E}">
        <p14:creationId xmlns:p14="http://schemas.microsoft.com/office/powerpoint/2010/main" val="3390383670"/>
      </p:ext>
    </p:extLst>
  </p:cSld>
  <p:clrMapOvr>
    <a:masterClrMapping/>
  </p:clrMapOvr>
  <p:transition>
    <p:spli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Number_3">
            <a:hlinkClick r:id="" action="ppaction://noaction"/>
          </p:cNvPr>
          <p:cNvSpPr/>
          <p:nvPr>
            <p:custDataLst>
              <p:tags r:id="rId2"/>
            </p:custDataLst>
          </p:nvPr>
        </p:nvSpPr>
        <p:spPr>
          <a:xfrm>
            <a:off x="4417626" y="2551449"/>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02</a:t>
            </a:r>
            <a:endParaRPr lang="zh-CN" altLang="en-US" sz="2800" b="1" dirty="0">
              <a:solidFill>
                <a:srgbClr val="0000FF"/>
              </a:solidFill>
              <a:ea typeface="华文细黑" panose="02010600040101010101" pitchFamily="2" charset="-122"/>
            </a:endParaRPr>
          </a:p>
        </p:txBody>
      </p:sp>
      <p:sp>
        <p:nvSpPr>
          <p:cNvPr id="10" name="MH_Entry_3">
            <a:hlinkClick r:id="" action="ppaction://noaction"/>
          </p:cNvPr>
          <p:cNvSpPr/>
          <p:nvPr>
            <p:custDataLst>
              <p:tags r:id="rId3"/>
            </p:custDataLst>
          </p:nvPr>
        </p:nvSpPr>
        <p:spPr>
          <a:xfrm>
            <a:off x="5249953" y="2551449"/>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C000"/>
                </a:solidFill>
                <a:latin typeface="微软雅黑" panose="020B0503020204020204" pitchFamily="34" charset="-122"/>
                <a:ea typeface="微软雅黑" panose="020B0503020204020204" pitchFamily="34" charset="-122"/>
              </a:rPr>
              <a:t>算法魅力初体验</a:t>
            </a:r>
          </a:p>
        </p:txBody>
      </p:sp>
      <p:sp>
        <p:nvSpPr>
          <p:cNvPr id="21" name="MH_Number_2">
            <a:hlinkClick r:id="" action="ppaction://noaction"/>
          </p:cNvPr>
          <p:cNvSpPr/>
          <p:nvPr>
            <p:custDataLst>
              <p:tags r:id="rId4"/>
            </p:custDataLst>
          </p:nvPr>
        </p:nvSpPr>
        <p:spPr>
          <a:xfrm>
            <a:off x="4417626" y="1759361"/>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01</a:t>
            </a:r>
            <a:endParaRPr lang="zh-CN" altLang="en-US" sz="2800" b="1" dirty="0">
              <a:solidFill>
                <a:srgbClr val="0000FF"/>
              </a:solidFill>
              <a:ea typeface="华文细黑" panose="02010600040101010101" pitchFamily="2" charset="-122"/>
            </a:endParaRPr>
          </a:p>
        </p:txBody>
      </p:sp>
      <p:sp>
        <p:nvSpPr>
          <p:cNvPr id="22" name="MH_Entry_2">
            <a:hlinkClick r:id="" action="ppaction://noaction"/>
          </p:cNvPr>
          <p:cNvSpPr/>
          <p:nvPr>
            <p:custDataLst>
              <p:tags r:id="rId5"/>
            </p:custDataLst>
          </p:nvPr>
        </p:nvSpPr>
        <p:spPr>
          <a:xfrm>
            <a:off x="5249953" y="1759361"/>
            <a:ext cx="4741774"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课程三问</a:t>
            </a:r>
          </a:p>
        </p:txBody>
      </p:sp>
      <p:sp>
        <p:nvSpPr>
          <p:cNvPr id="24" name="MH_Number_4">
            <a:hlinkClick r:id="" action="ppaction://noaction"/>
          </p:cNvPr>
          <p:cNvSpPr/>
          <p:nvPr>
            <p:custDataLst>
              <p:tags r:id="rId6"/>
            </p:custDataLst>
          </p:nvPr>
        </p:nvSpPr>
        <p:spPr>
          <a:xfrm>
            <a:off x="4417626" y="3323423"/>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03</a:t>
            </a:r>
            <a:endParaRPr lang="zh-CN" altLang="en-US" sz="2800" b="1" dirty="0">
              <a:solidFill>
                <a:srgbClr val="0000FF"/>
              </a:solidFill>
              <a:ea typeface="华文细黑" panose="02010600040101010101" pitchFamily="2" charset="-122"/>
            </a:endParaRPr>
          </a:p>
        </p:txBody>
      </p:sp>
      <p:sp>
        <p:nvSpPr>
          <p:cNvPr id="25" name="MH_Entry_4">
            <a:hlinkClick r:id="" action="ppaction://noaction"/>
          </p:cNvPr>
          <p:cNvSpPr/>
          <p:nvPr>
            <p:custDataLst>
              <p:tags r:id="rId7"/>
            </p:custDataLst>
          </p:nvPr>
        </p:nvSpPr>
        <p:spPr>
          <a:xfrm>
            <a:off x="5249953" y="3323423"/>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考核方式</a:t>
            </a:r>
          </a:p>
        </p:txBody>
      </p:sp>
      <p:cxnSp>
        <p:nvCxnSpPr>
          <p:cNvPr id="26" name="MH_Others_1"/>
          <p:cNvCxnSpPr/>
          <p:nvPr>
            <p:custDataLst>
              <p:tags r:id="rId8"/>
            </p:custDataLst>
          </p:nvPr>
        </p:nvCxnSpPr>
        <p:spPr>
          <a:xfrm>
            <a:off x="3256636" y="740229"/>
            <a:ext cx="0" cy="5364000"/>
          </a:xfrm>
          <a:prstGeom prst="line">
            <a:avLst/>
          </a:prstGeom>
          <a:ln w="41275">
            <a:solidFill>
              <a:srgbClr val="0000FF"/>
            </a:solidFill>
          </a:ln>
        </p:spPr>
        <p:style>
          <a:lnRef idx="1">
            <a:schemeClr val="accent1"/>
          </a:lnRef>
          <a:fillRef idx="0">
            <a:schemeClr val="accent1"/>
          </a:fillRef>
          <a:effectRef idx="0">
            <a:schemeClr val="accent1"/>
          </a:effectRef>
          <a:fontRef idx="minor">
            <a:schemeClr val="tx1"/>
          </a:fontRef>
        </p:style>
      </p:cxnSp>
      <p:sp>
        <p:nvSpPr>
          <p:cNvPr id="27" name="MH_Others_2"/>
          <p:cNvSpPr txBox="1"/>
          <p:nvPr>
            <p:custDataLst>
              <p:tags r:id="rId9"/>
            </p:custDataLst>
          </p:nvPr>
        </p:nvSpPr>
        <p:spPr>
          <a:xfrm>
            <a:off x="1819491" y="291485"/>
            <a:ext cx="1054501" cy="1188575"/>
          </a:xfrm>
          <a:prstGeom prst="rect">
            <a:avLst/>
          </a:prstGeom>
          <a:noFill/>
        </p:spPr>
        <p:txBody>
          <a:bodyPr vert="eaVert" wrap="square" rtlCol="0" anchor="ctr" anchorCtr="0">
            <a:noAutofit/>
          </a:bodyPr>
          <a:lstStyle/>
          <a:p>
            <a:r>
              <a:rPr lang="en-US" altLang="zh-CN" sz="8800" dirty="0">
                <a:solidFill>
                  <a:srgbClr val="0000FF"/>
                </a:solidFill>
                <a:latin typeface="华文细黑" panose="02010600040101010101" pitchFamily="2" charset="-122"/>
                <a:ea typeface="华文细黑" panose="02010600040101010101" pitchFamily="2" charset="-122"/>
              </a:rPr>
              <a:t>C</a:t>
            </a:r>
            <a:endParaRPr lang="zh-CN" altLang="en-US" sz="4400" dirty="0">
              <a:solidFill>
                <a:srgbClr val="0000FF"/>
              </a:solidFill>
              <a:latin typeface="华文细黑" panose="02010600040101010101" pitchFamily="2" charset="-122"/>
              <a:ea typeface="华文细黑" panose="02010600040101010101" pitchFamily="2" charset="-122"/>
            </a:endParaRPr>
          </a:p>
        </p:txBody>
      </p:sp>
      <p:sp>
        <p:nvSpPr>
          <p:cNvPr id="28" name="MH_Others_3"/>
          <p:cNvSpPr txBox="1"/>
          <p:nvPr>
            <p:custDataLst>
              <p:tags r:id="rId10"/>
            </p:custDataLst>
          </p:nvPr>
        </p:nvSpPr>
        <p:spPr>
          <a:xfrm>
            <a:off x="1985896" y="2798661"/>
            <a:ext cx="693893" cy="3122517"/>
          </a:xfrm>
          <a:prstGeom prst="rect">
            <a:avLst/>
          </a:prstGeom>
          <a:noFill/>
        </p:spPr>
        <p:txBody>
          <a:bodyPr vert="horz" wrap="square" rtlCol="0" anchor="ctr" anchorCtr="0">
            <a:noAutofit/>
          </a:bodyPr>
          <a:lstStyle/>
          <a:p>
            <a:pPr algn="ctr"/>
            <a:r>
              <a:rPr lang="zh-CN" altLang="en-US" sz="4800" b="1" dirty="0">
                <a:solidFill>
                  <a:srgbClr val="0000FF"/>
                </a:solidFill>
                <a:latin typeface="微软雅黑" panose="020B0503020204020204" pitchFamily="34" charset="-122"/>
                <a:ea typeface="微软雅黑" panose="020B0503020204020204" pitchFamily="34" charset="-122"/>
              </a:rPr>
              <a:t>内容安排</a:t>
            </a:r>
          </a:p>
        </p:txBody>
      </p:sp>
      <p:sp>
        <p:nvSpPr>
          <p:cNvPr id="29" name="MH_Others_4"/>
          <p:cNvSpPr/>
          <p:nvPr>
            <p:custDataLst>
              <p:tags r:id="rId11"/>
            </p:custDataLst>
          </p:nvPr>
        </p:nvSpPr>
        <p:spPr>
          <a:xfrm>
            <a:off x="2009079" y="893398"/>
            <a:ext cx="615553" cy="2293405"/>
          </a:xfrm>
          <a:prstGeom prst="rect">
            <a:avLst/>
          </a:prstGeom>
        </p:spPr>
        <p:txBody>
          <a:bodyPr vert="eaVert" wrap="square">
            <a:noAutofit/>
          </a:bodyPr>
          <a:lstStyle/>
          <a:p>
            <a:r>
              <a:rPr lang="en-US" altLang="zh-CN" sz="2800" b="1" spc="500" dirty="0">
                <a:solidFill>
                  <a:srgbClr val="5B9BD5">
                    <a:lumMod val="75000"/>
                  </a:srgbClr>
                </a:solidFill>
                <a:latin typeface="华文细黑" panose="02010600040101010101" pitchFamily="2" charset="-122"/>
                <a:ea typeface="华文细黑" panose="02010600040101010101" pitchFamily="2" charset="-122"/>
              </a:rPr>
              <a:t>ONTENTS</a:t>
            </a:r>
            <a:endParaRPr lang="zh-CN" altLang="en-US" sz="2800" b="1" spc="500" dirty="0">
              <a:solidFill>
                <a:srgbClr val="5B9BD5">
                  <a:lumMod val="75000"/>
                </a:srgbClr>
              </a:solidFill>
              <a:latin typeface="华文细黑" panose="02010600040101010101" pitchFamily="2" charset="-122"/>
              <a:ea typeface="华文细黑" panose="02010600040101010101" pitchFamily="2" charset="-122"/>
            </a:endParaRPr>
          </a:p>
        </p:txBody>
      </p:sp>
      <p:sp>
        <p:nvSpPr>
          <p:cNvPr id="12" name="MH_Number_4">
            <a:hlinkClick r:id="" action="ppaction://noaction"/>
          </p:cNvPr>
          <p:cNvSpPr/>
          <p:nvPr>
            <p:custDataLst>
              <p:tags r:id="rId12"/>
            </p:custDataLst>
          </p:nvPr>
        </p:nvSpPr>
        <p:spPr>
          <a:xfrm>
            <a:off x="4420103" y="4120931"/>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04</a:t>
            </a:r>
            <a:endParaRPr lang="zh-CN" altLang="en-US" sz="2800" b="1" dirty="0">
              <a:solidFill>
                <a:srgbClr val="0000FF"/>
              </a:solidFill>
              <a:ea typeface="华文细黑" panose="02010600040101010101" pitchFamily="2" charset="-122"/>
            </a:endParaRPr>
          </a:p>
        </p:txBody>
      </p:sp>
      <p:sp>
        <p:nvSpPr>
          <p:cNvPr id="13" name="MH_Entry_4">
            <a:hlinkClick r:id="" action="ppaction://noaction"/>
          </p:cNvPr>
          <p:cNvSpPr/>
          <p:nvPr>
            <p:custDataLst>
              <p:tags r:id="rId13"/>
            </p:custDataLst>
          </p:nvPr>
        </p:nvSpPr>
        <p:spPr>
          <a:xfrm>
            <a:off x="5252430" y="4120931"/>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学习资源</a:t>
            </a:r>
          </a:p>
        </p:txBody>
      </p:sp>
    </p:spTree>
    <p:custDataLst>
      <p:tags r:id="rId1"/>
    </p:custDataLst>
    <p:extLst>
      <p:ext uri="{BB962C8B-B14F-4D97-AF65-F5344CB8AC3E}">
        <p14:creationId xmlns:p14="http://schemas.microsoft.com/office/powerpoint/2010/main" val="135273227"/>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a:t>
            </a:r>
            <a:r>
              <a:rPr lang="en-US" altLang="zh-CN" dirty="0"/>
              <a:t>&amp;</a:t>
            </a:r>
            <a:r>
              <a:rPr lang="zh-CN" altLang="en-US" dirty="0"/>
              <a:t>折半查找</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556792"/>
            <a:ext cx="5024006" cy="2303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3573016"/>
            <a:ext cx="5040560"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992" y="1520787"/>
            <a:ext cx="4927000"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984" y="2924944"/>
            <a:ext cx="5184576"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464" y="1628800"/>
            <a:ext cx="4248472" cy="1969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4032" y="1628800"/>
            <a:ext cx="4176464" cy="1861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520280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2"/>
          <p:cNvGraphicFramePr>
            <a:graphicFrameLocks/>
          </p:cNvGraphicFramePr>
          <p:nvPr>
            <p:extLst>
              <p:ext uri="{D42A27DB-BD31-4B8C-83A1-F6EECF244321}">
                <p14:modId xmlns:p14="http://schemas.microsoft.com/office/powerpoint/2010/main" val="3302022410"/>
              </p:ext>
            </p:extLst>
          </p:nvPr>
        </p:nvGraphicFramePr>
        <p:xfrm>
          <a:off x="911425" y="1628800"/>
          <a:ext cx="10441158" cy="4292376"/>
        </p:xfrm>
        <a:graphic>
          <a:graphicData uri="http://schemas.openxmlformats.org/drawingml/2006/table">
            <a:tbl>
              <a:tblPr firstRow="1" bandRow="1">
                <a:tableStyleId>{5C22544A-7EE6-4342-B048-85BDC9FD1C3A}</a:tableStyleId>
              </a:tblPr>
              <a:tblGrid>
                <a:gridCol w="2057115">
                  <a:extLst>
                    <a:ext uri="{9D8B030D-6E8A-4147-A177-3AD203B41FA5}">
                      <a16:colId xmlns:a16="http://schemas.microsoft.com/office/drawing/2014/main" val="20000"/>
                    </a:ext>
                  </a:extLst>
                </a:gridCol>
                <a:gridCol w="1960384">
                  <a:extLst>
                    <a:ext uri="{9D8B030D-6E8A-4147-A177-3AD203B41FA5}">
                      <a16:colId xmlns:a16="http://schemas.microsoft.com/office/drawing/2014/main" val="20001"/>
                    </a:ext>
                  </a:extLst>
                </a:gridCol>
                <a:gridCol w="2131291">
                  <a:extLst>
                    <a:ext uri="{9D8B030D-6E8A-4147-A177-3AD203B41FA5}">
                      <a16:colId xmlns:a16="http://schemas.microsoft.com/office/drawing/2014/main" val="20002"/>
                    </a:ext>
                  </a:extLst>
                </a:gridCol>
                <a:gridCol w="2158705">
                  <a:extLst>
                    <a:ext uri="{9D8B030D-6E8A-4147-A177-3AD203B41FA5}">
                      <a16:colId xmlns:a16="http://schemas.microsoft.com/office/drawing/2014/main" val="20003"/>
                    </a:ext>
                  </a:extLst>
                </a:gridCol>
                <a:gridCol w="2133663">
                  <a:extLst>
                    <a:ext uri="{9D8B030D-6E8A-4147-A177-3AD203B41FA5}">
                      <a16:colId xmlns:a16="http://schemas.microsoft.com/office/drawing/2014/main" val="20004"/>
                    </a:ext>
                  </a:extLst>
                </a:gridCol>
              </a:tblGrid>
              <a:tr h="125624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800" b="0" kern="1200" dirty="0">
                          <a:solidFill>
                            <a:schemeClr val="bg1"/>
                          </a:solidFill>
                          <a:latin typeface="微软雅黑" panose="020B0503020204020204" pitchFamily="34" charset="-122"/>
                          <a:ea typeface="微软雅黑" panose="020B0503020204020204" pitchFamily="34" charset="-122"/>
                          <a:cs typeface="+mn-cs"/>
                        </a:rPr>
                        <a:t>查找</a:t>
                      </a:r>
                      <a:endParaRPr lang="en-US" altLang="zh-CN" sz="2800" b="0" kern="1200" dirty="0">
                        <a:solidFill>
                          <a:schemeClr val="bg1"/>
                        </a:solidFill>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800" b="0" kern="1200" dirty="0">
                          <a:solidFill>
                            <a:schemeClr val="bg1"/>
                          </a:solidFill>
                          <a:latin typeface="微软雅黑" panose="020B0503020204020204" pitchFamily="34" charset="-122"/>
                          <a:ea typeface="微软雅黑" panose="020B0503020204020204" pitchFamily="34" charset="-122"/>
                          <a:cs typeface="+mn-cs"/>
                        </a:rPr>
                        <a:t>算法</a:t>
                      </a:r>
                    </a:p>
                    <a:p>
                      <a:endParaRPr lang="zh-CN" altLang="en-US" sz="28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2800" b="0" dirty="0">
                          <a:solidFill>
                            <a:schemeClr val="bg1"/>
                          </a:solidFill>
                          <a:latin typeface="微软雅黑" panose="020B0503020204020204" pitchFamily="34" charset="-122"/>
                          <a:ea typeface="微软雅黑" panose="020B0503020204020204" pitchFamily="34" charset="-122"/>
                        </a:rPr>
                        <a:t>时间复杂度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2800" b="0" dirty="0">
                          <a:solidFill>
                            <a:schemeClr val="bg1"/>
                          </a:solidFill>
                          <a:latin typeface="微软雅黑" panose="020B0503020204020204" pitchFamily="34" charset="-122"/>
                          <a:ea typeface="微软雅黑" panose="020B0503020204020204" pitchFamily="34" charset="-122"/>
                        </a:rPr>
                        <a:t>问题规模</a:t>
                      </a:r>
                      <a:r>
                        <a:rPr lang="en-US" altLang="zh-CN" sz="2800" b="0" dirty="0">
                          <a:solidFill>
                            <a:schemeClr val="bg1"/>
                          </a:solidFill>
                          <a:latin typeface="微软雅黑" panose="020B0503020204020204" pitchFamily="34" charset="-122"/>
                          <a:ea typeface="微软雅黑" panose="020B0503020204020204" pitchFamily="34" charset="-122"/>
                        </a:rPr>
                        <a:t>1000</a:t>
                      </a:r>
                      <a:endParaRPr lang="zh-CN" altLang="en-US" sz="2800" b="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2800" b="0" dirty="0">
                          <a:solidFill>
                            <a:schemeClr val="bg1"/>
                          </a:solidFill>
                          <a:latin typeface="微软雅黑" panose="020B0503020204020204" pitchFamily="34" charset="-122"/>
                          <a:ea typeface="微软雅黑" panose="020B0503020204020204" pitchFamily="34" charset="-122"/>
                        </a:rPr>
                        <a:t>问题规模</a:t>
                      </a:r>
                      <a:r>
                        <a:rPr lang="en-US" altLang="zh-CN" sz="2800" b="0" dirty="0">
                          <a:solidFill>
                            <a:schemeClr val="bg1"/>
                          </a:solidFill>
                          <a:latin typeface="微软雅黑" panose="020B0503020204020204" pitchFamily="34" charset="-122"/>
                          <a:ea typeface="微软雅黑" panose="020B0503020204020204" pitchFamily="34" charset="-122"/>
                        </a:rPr>
                        <a:t>1</a:t>
                      </a:r>
                      <a:r>
                        <a:rPr lang="zh-CN" altLang="en-US" sz="2800" b="0" dirty="0">
                          <a:solidFill>
                            <a:schemeClr val="bg1"/>
                          </a:solidFill>
                          <a:latin typeface="微软雅黑" panose="020B0503020204020204" pitchFamily="34" charset="-122"/>
                          <a:ea typeface="微软雅黑" panose="020B0503020204020204" pitchFamily="34" charset="-122"/>
                        </a:rPr>
                        <a:t>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2800" b="0" dirty="0">
                          <a:solidFill>
                            <a:schemeClr val="bg1"/>
                          </a:solidFill>
                          <a:latin typeface="微软雅黑" panose="020B0503020204020204" pitchFamily="34" charset="-122"/>
                          <a:ea typeface="微软雅黑" panose="020B0503020204020204" pitchFamily="34" charset="-122"/>
                        </a:rPr>
                        <a:t>增长</a:t>
                      </a:r>
                      <a:endParaRPr lang="en-US" altLang="zh-CN" sz="2800" b="0" dirty="0">
                        <a:solidFill>
                          <a:schemeClr val="bg1"/>
                        </a:solidFill>
                        <a:latin typeface="微软雅黑" panose="020B0503020204020204" pitchFamily="34" charset="-122"/>
                        <a:ea typeface="微软雅黑" panose="020B0503020204020204" pitchFamily="34" charset="-122"/>
                      </a:endParaRPr>
                    </a:p>
                    <a:p>
                      <a:pPr algn="ctr"/>
                      <a:r>
                        <a:rPr lang="zh-CN" altLang="en-US" sz="2800" b="0" dirty="0">
                          <a:solidFill>
                            <a:schemeClr val="bg1"/>
                          </a:solidFill>
                          <a:latin typeface="微软雅黑" panose="020B0503020204020204" pitchFamily="34" charset="-122"/>
                          <a:ea typeface="微软雅黑" panose="020B0503020204020204" pitchFamily="34" charset="-122"/>
                        </a:rPr>
                        <a:t>倍数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973592">
                <a:tc>
                  <a:txBody>
                    <a:bodyPr/>
                    <a:lstStyle/>
                    <a:p>
                      <a:pPr algn="ctr"/>
                      <a:r>
                        <a:rPr lang="zh-CN" altLang="en-US" sz="2800" b="0" dirty="0">
                          <a:latin typeface="微软雅黑" panose="020B0503020204020204" pitchFamily="34" charset="-122"/>
                          <a:ea typeface="微软雅黑" panose="020B0503020204020204" pitchFamily="34" charset="-122"/>
                        </a:rPr>
                        <a:t>顺序</a:t>
                      </a:r>
                      <a:endParaRPr lang="en-US" altLang="zh-CN" sz="2800" b="0" dirty="0">
                        <a:latin typeface="微软雅黑" panose="020B0503020204020204" pitchFamily="34" charset="-122"/>
                        <a:ea typeface="微软雅黑" panose="020B0503020204020204" pitchFamily="34" charset="-122"/>
                      </a:endParaRPr>
                    </a:p>
                    <a:p>
                      <a:pPr algn="ctr"/>
                      <a:r>
                        <a:rPr lang="zh-CN" altLang="en-US" sz="2800" b="0" dirty="0">
                          <a:latin typeface="微软雅黑" panose="020B0503020204020204" pitchFamily="34" charset="-122"/>
                          <a:ea typeface="微软雅黑" panose="020B0503020204020204" pitchFamily="34" charset="-122"/>
                        </a:rPr>
                        <a:t>查找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zh-CN" sz="2800" b="0" dirty="0">
                          <a:solidFill>
                            <a:srgbClr val="FF0000"/>
                          </a:solidFill>
                          <a:latin typeface="微软雅黑" panose="020B0503020204020204" pitchFamily="34" charset="-122"/>
                          <a:ea typeface="微软雅黑" panose="020B0503020204020204" pitchFamily="34" charset="-122"/>
                        </a:rPr>
                        <a:t>O(n</a:t>
                      </a:r>
                      <a:r>
                        <a:rPr kumimoji="1" lang="zh-CN" altLang="en-US" sz="2800" b="0" dirty="0">
                          <a:solidFill>
                            <a:srgbClr val="FF0000"/>
                          </a:solidFill>
                          <a:latin typeface="微软雅黑" panose="020B0503020204020204" pitchFamily="34" charset="-122"/>
                          <a:ea typeface="微软雅黑" panose="020B0503020204020204" pitchFamily="34" charset="-122"/>
                        </a:rPr>
                        <a:t>）</a:t>
                      </a:r>
                      <a:endParaRPr lang="zh-CN" altLang="en-US" sz="2800" b="0" dirty="0">
                        <a:solidFill>
                          <a:srgbClr val="FF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rgbClr val="FF0000"/>
                          </a:solidFill>
                          <a:latin typeface="微软雅黑" panose="020B0503020204020204" pitchFamily="34" charset="-122"/>
                          <a:ea typeface="微软雅黑" panose="020B0503020204020204" pitchFamily="34" charset="-122"/>
                        </a:rPr>
                        <a:t>1000</a:t>
                      </a:r>
                      <a:r>
                        <a:rPr lang="zh-CN" altLang="en-US" sz="2800" b="0" dirty="0">
                          <a:solidFill>
                            <a:srgbClr val="FF0000"/>
                          </a:solidFill>
                          <a:latin typeface="微软雅黑" panose="020B0503020204020204" pitchFamily="34" charset="-122"/>
                          <a:ea typeface="微软雅黑" panose="020B0503020204020204" pitchFamily="34" charset="-122"/>
                        </a:rPr>
                        <a:t>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rgbClr val="FF0000"/>
                          </a:solidFill>
                          <a:latin typeface="微软雅黑" panose="020B0503020204020204" pitchFamily="34" charset="-122"/>
                          <a:ea typeface="微软雅黑" panose="020B0503020204020204" pitchFamily="34" charset="-122"/>
                        </a:rPr>
                        <a:t>1</a:t>
                      </a:r>
                      <a:r>
                        <a:rPr lang="zh-CN" altLang="en-US" sz="2800" b="0" dirty="0">
                          <a:solidFill>
                            <a:srgbClr val="FF0000"/>
                          </a:solidFill>
                          <a:latin typeface="微软雅黑" panose="020B0503020204020204" pitchFamily="34" charset="-122"/>
                          <a:ea typeface="微软雅黑" panose="020B0503020204020204" pitchFamily="34" charset="-122"/>
                        </a:rPr>
                        <a:t>亿次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rgbClr val="FF0000"/>
                          </a:solidFill>
                          <a:latin typeface="微软雅黑" panose="020B0503020204020204" pitchFamily="34" charset="-122"/>
                          <a:ea typeface="微软雅黑" panose="020B0503020204020204" pitchFamily="34" charset="-122"/>
                        </a:rPr>
                        <a:t>100</a:t>
                      </a:r>
                      <a:r>
                        <a:rPr lang="zh-CN" altLang="en-US" sz="2800" b="0" dirty="0">
                          <a:solidFill>
                            <a:srgbClr val="FF0000"/>
                          </a:solidFill>
                          <a:latin typeface="微软雅黑" panose="020B0503020204020204" pitchFamily="34" charset="-122"/>
                          <a:ea typeface="微软雅黑" panose="020B0503020204020204" pitchFamily="34" charset="-122"/>
                        </a:rPr>
                        <a:t>万倍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973592">
                <a:tc>
                  <a:txBody>
                    <a:bodyPr/>
                    <a:lstStyle/>
                    <a:p>
                      <a:pPr algn="ctr"/>
                      <a:r>
                        <a:rPr lang="zh-CN" altLang="en-US" sz="2800" b="0" dirty="0">
                          <a:latin typeface="微软雅黑" panose="020B0503020204020204" pitchFamily="34" charset="-122"/>
                          <a:ea typeface="微软雅黑" panose="020B0503020204020204" pitchFamily="34" charset="-122"/>
                        </a:rPr>
                        <a:t>折半</a:t>
                      </a:r>
                      <a:endParaRPr lang="en-US" altLang="zh-CN" sz="2800" b="0" dirty="0">
                        <a:latin typeface="微软雅黑" panose="020B0503020204020204" pitchFamily="34" charset="-122"/>
                        <a:ea typeface="微软雅黑" panose="020B0503020204020204" pitchFamily="34" charset="-122"/>
                      </a:endParaRPr>
                    </a:p>
                    <a:p>
                      <a:pPr algn="ctr"/>
                      <a:r>
                        <a:rPr lang="zh-CN" altLang="en-US" sz="2800" b="0" dirty="0">
                          <a:latin typeface="微软雅黑" panose="020B0503020204020204" pitchFamily="34" charset="-122"/>
                          <a:ea typeface="微软雅黑" panose="020B0503020204020204" pitchFamily="34" charset="-122"/>
                        </a:rPr>
                        <a:t>查找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zh-CN" sz="2800" b="0" dirty="0">
                          <a:solidFill>
                            <a:srgbClr val="FF0000"/>
                          </a:solidFill>
                          <a:latin typeface="微软雅黑" panose="020B0503020204020204" pitchFamily="34" charset="-122"/>
                          <a:ea typeface="微软雅黑" panose="020B0503020204020204" pitchFamily="34" charset="-122"/>
                        </a:rPr>
                        <a:t>O(log</a:t>
                      </a:r>
                      <a:r>
                        <a:rPr kumimoji="1" lang="en-US" altLang="zh-CN" sz="2800" b="0" baseline="-25000" dirty="0">
                          <a:solidFill>
                            <a:srgbClr val="FF0000"/>
                          </a:solidFill>
                          <a:latin typeface="微软雅黑" panose="020B0503020204020204" pitchFamily="34" charset="-122"/>
                          <a:ea typeface="微软雅黑" panose="020B0503020204020204" pitchFamily="34" charset="-122"/>
                        </a:rPr>
                        <a:t>2</a:t>
                      </a:r>
                      <a:r>
                        <a:rPr kumimoji="1" lang="en-US" altLang="zh-CN" sz="2800" b="0" dirty="0">
                          <a:solidFill>
                            <a:srgbClr val="FF0000"/>
                          </a:solidFill>
                          <a:latin typeface="微软雅黑" panose="020B0503020204020204" pitchFamily="34" charset="-122"/>
                          <a:ea typeface="微软雅黑" panose="020B0503020204020204" pitchFamily="34" charset="-122"/>
                        </a:rPr>
                        <a:t>n</a:t>
                      </a:r>
                      <a:r>
                        <a:rPr kumimoji="1" lang="zh-CN" altLang="en-US" sz="2800" b="0" dirty="0">
                          <a:solidFill>
                            <a:srgbClr val="FF0000"/>
                          </a:solidFill>
                          <a:latin typeface="微软雅黑" panose="020B0503020204020204" pitchFamily="34" charset="-122"/>
                          <a:ea typeface="微软雅黑" panose="020B0503020204020204" pitchFamily="34" charset="-122"/>
                        </a:rPr>
                        <a:t>）</a:t>
                      </a:r>
                      <a:endParaRPr lang="zh-CN" altLang="en-US" sz="2800" b="0" dirty="0">
                        <a:solidFill>
                          <a:srgbClr val="FF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rgbClr val="FF0000"/>
                          </a:solidFill>
                          <a:latin typeface="微软雅黑" panose="020B0503020204020204" pitchFamily="34" charset="-122"/>
                          <a:ea typeface="微软雅黑" panose="020B0503020204020204" pitchFamily="34" charset="-122"/>
                        </a:rPr>
                        <a:t>10</a:t>
                      </a:r>
                      <a:r>
                        <a:rPr lang="zh-CN" altLang="en-US" sz="2800" b="0" dirty="0">
                          <a:solidFill>
                            <a:srgbClr val="FF0000"/>
                          </a:solidFill>
                          <a:latin typeface="微软雅黑" panose="020B0503020204020204" pitchFamily="34" charset="-122"/>
                          <a:ea typeface="微软雅黑" panose="020B0503020204020204" pitchFamily="34" charset="-122"/>
                        </a:rPr>
                        <a:t>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rgbClr val="FF0000"/>
                          </a:solidFill>
                          <a:latin typeface="微软雅黑" panose="020B0503020204020204" pitchFamily="34" charset="-122"/>
                          <a:ea typeface="微软雅黑" panose="020B0503020204020204" pitchFamily="34" charset="-122"/>
                        </a:rPr>
                        <a:t>30</a:t>
                      </a:r>
                      <a:r>
                        <a:rPr lang="zh-CN" altLang="en-US" sz="2800" b="0" dirty="0">
                          <a:solidFill>
                            <a:srgbClr val="FF0000"/>
                          </a:solidFill>
                          <a:latin typeface="微软雅黑" panose="020B0503020204020204" pitchFamily="34" charset="-122"/>
                          <a:ea typeface="微软雅黑" panose="020B0503020204020204" pitchFamily="34" charset="-122"/>
                        </a:rPr>
                        <a:t>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rgbClr val="FF0000"/>
                          </a:solidFill>
                          <a:latin typeface="微软雅黑" panose="020B0503020204020204" pitchFamily="34" charset="-122"/>
                          <a:ea typeface="微软雅黑" panose="020B0503020204020204" pitchFamily="34" charset="-122"/>
                        </a:rPr>
                        <a:t>3</a:t>
                      </a:r>
                      <a:r>
                        <a:rPr lang="zh-CN" altLang="en-US" sz="2800" b="0" dirty="0">
                          <a:solidFill>
                            <a:srgbClr val="FF0000"/>
                          </a:solidFill>
                          <a:latin typeface="微软雅黑" panose="020B0503020204020204" pitchFamily="34" charset="-122"/>
                          <a:ea typeface="微软雅黑" panose="020B0503020204020204"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973592">
                <a:tc>
                  <a:txBody>
                    <a:bodyPr/>
                    <a:lstStyle/>
                    <a:p>
                      <a:pPr algn="ctr"/>
                      <a:r>
                        <a:rPr lang="zh-CN" altLang="en-US" sz="2800" b="0" dirty="0">
                          <a:latin typeface="微软雅黑" panose="020B0503020204020204" pitchFamily="34" charset="-122"/>
                          <a:ea typeface="微软雅黑" panose="020B0503020204020204" pitchFamily="34" charset="-122"/>
                        </a:rPr>
                        <a:t>效率</a:t>
                      </a:r>
                      <a:endParaRPr lang="en-US" altLang="zh-CN" sz="2800" b="0" dirty="0">
                        <a:latin typeface="微软雅黑" panose="020B0503020204020204" pitchFamily="34" charset="-122"/>
                        <a:ea typeface="微软雅黑" panose="020B0503020204020204" pitchFamily="34" charset="-122"/>
                      </a:endParaRPr>
                    </a:p>
                    <a:p>
                      <a:pPr algn="ctr"/>
                      <a:r>
                        <a:rPr lang="zh-CN" altLang="en-US" sz="2800" b="0" dirty="0">
                          <a:latin typeface="微软雅黑" panose="020B0503020204020204" pitchFamily="34" charset="-122"/>
                          <a:ea typeface="微软雅黑" panose="020B0503020204020204" pitchFamily="34" charset="-122"/>
                        </a:rPr>
                        <a:t>提高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800" b="0" dirty="0">
                        <a:solidFill>
                          <a:srgbClr val="FF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rgbClr val="FF0000"/>
                          </a:solidFill>
                          <a:latin typeface="微软雅黑" panose="020B0503020204020204" pitchFamily="34" charset="-122"/>
                          <a:ea typeface="微软雅黑" panose="020B0503020204020204" pitchFamily="34" charset="-122"/>
                        </a:rPr>
                        <a:t>100</a:t>
                      </a:r>
                      <a:r>
                        <a:rPr lang="zh-CN" altLang="en-US" sz="2800" b="0" dirty="0">
                          <a:solidFill>
                            <a:srgbClr val="FF0000"/>
                          </a:solidFill>
                          <a:latin typeface="微软雅黑" panose="020B0503020204020204" pitchFamily="34" charset="-122"/>
                          <a:ea typeface="微软雅黑" panose="020B0503020204020204" pitchFamily="34" charset="-122"/>
                        </a:rPr>
                        <a:t>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rgbClr val="FF0000"/>
                          </a:solidFill>
                          <a:latin typeface="微软雅黑" panose="020B0503020204020204" pitchFamily="34" charset="-122"/>
                          <a:ea typeface="微软雅黑" panose="020B0503020204020204" pitchFamily="34" charset="-122"/>
                        </a:rPr>
                        <a:t>3000</a:t>
                      </a:r>
                      <a:r>
                        <a:rPr lang="zh-CN" altLang="en-US" sz="2800" b="0" dirty="0">
                          <a:solidFill>
                            <a:srgbClr val="FF0000"/>
                          </a:solidFill>
                          <a:latin typeface="微软雅黑" panose="020B0503020204020204" pitchFamily="34" charset="-122"/>
                          <a:ea typeface="微软雅黑" panose="020B0503020204020204" pitchFamily="34" charset="-122"/>
                        </a:rPr>
                        <a:t>多万倍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800" b="0" dirty="0">
                        <a:solidFill>
                          <a:srgbClr val="FF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7" name="标题 1"/>
          <p:cNvSpPr txBox="1">
            <a:spLocks/>
          </p:cNvSpPr>
          <p:nvPr/>
        </p:nvSpPr>
        <p:spPr>
          <a:xfrm>
            <a:off x="695400" y="548680"/>
            <a:ext cx="9939867" cy="75688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kern="1200" cap="none">
                <a:ln w="3175" cmpd="sng">
                  <a:noFill/>
                </a:ln>
                <a:solidFill>
                  <a:srgbClr val="002060"/>
                </a:solidFill>
                <a:effectLst/>
                <a:latin typeface="+mj-ea"/>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pPr>
            <a:r>
              <a:rPr lang="zh-CN" altLang="en-US" dirty="0">
                <a:latin typeface="微软雅黑" panose="020B0503020204020204" pitchFamily="34" charset="-122"/>
                <a:ea typeface="微软雅黑" panose="020B0503020204020204" pitchFamily="34" charset="-122"/>
              </a:rPr>
              <a:t>顺序查找</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折半查找</a:t>
            </a:r>
          </a:p>
        </p:txBody>
      </p:sp>
    </p:spTree>
    <p:extLst>
      <p:ext uri="{BB962C8B-B14F-4D97-AF65-F5344CB8AC3E}">
        <p14:creationId xmlns:p14="http://schemas.microsoft.com/office/powerpoint/2010/main" val="3258431513"/>
      </p:ext>
    </p:extLst>
  </p:cSld>
  <p:clrMapOvr>
    <a:masterClrMapping/>
  </p:clrMapOvr>
  <p:transition>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623392" y="501050"/>
            <a:ext cx="9289032" cy="988051"/>
          </a:xfrm>
        </p:spPr>
        <p:txBody>
          <a:bodyPr>
            <a:normAutofit/>
          </a:bodyPr>
          <a:lstStyle/>
          <a:p>
            <a:r>
              <a:rPr lang="zh-CN" altLang="en-US" dirty="0"/>
              <a:t>直接选择排序</a:t>
            </a:r>
            <a:r>
              <a:rPr lang="en-US" altLang="zh-CN" dirty="0"/>
              <a:t>&amp;</a:t>
            </a:r>
            <a:r>
              <a:rPr lang="zh-CN" altLang="en-US" dirty="0"/>
              <a:t>堆排序</a:t>
            </a:r>
          </a:p>
        </p:txBody>
      </p:sp>
      <p:graphicFrame>
        <p:nvGraphicFramePr>
          <p:cNvPr id="3" name="内容占位符 2"/>
          <p:cNvGraphicFramePr>
            <a:graphicFrameLocks noGrp="1"/>
          </p:cNvGraphicFramePr>
          <p:nvPr>
            <p:ph idx="1"/>
            <p:extLst>
              <p:ext uri="{D42A27DB-BD31-4B8C-83A1-F6EECF244321}">
                <p14:modId xmlns:p14="http://schemas.microsoft.com/office/powerpoint/2010/main" val="198748814"/>
              </p:ext>
            </p:extLst>
          </p:nvPr>
        </p:nvGraphicFramePr>
        <p:xfrm>
          <a:off x="839416" y="1700809"/>
          <a:ext cx="10513168" cy="4464495"/>
        </p:xfrm>
        <a:graphic>
          <a:graphicData uri="http://schemas.openxmlformats.org/drawingml/2006/table">
            <a:tbl>
              <a:tblPr firstRow="1" bandRow="1">
                <a:tableStyleId>{5C22544A-7EE6-4342-B048-85BDC9FD1C3A}</a:tableStyleId>
              </a:tblPr>
              <a:tblGrid>
                <a:gridCol w="2071302">
                  <a:extLst>
                    <a:ext uri="{9D8B030D-6E8A-4147-A177-3AD203B41FA5}">
                      <a16:colId xmlns:a16="http://schemas.microsoft.com/office/drawing/2014/main" val="20000"/>
                    </a:ext>
                  </a:extLst>
                </a:gridCol>
                <a:gridCol w="1820557">
                  <a:extLst>
                    <a:ext uri="{9D8B030D-6E8A-4147-A177-3AD203B41FA5}">
                      <a16:colId xmlns:a16="http://schemas.microsoft.com/office/drawing/2014/main" val="20001"/>
                    </a:ext>
                  </a:extLst>
                </a:gridCol>
                <a:gridCol w="2299337">
                  <a:extLst>
                    <a:ext uri="{9D8B030D-6E8A-4147-A177-3AD203B41FA5}">
                      <a16:colId xmlns:a16="http://schemas.microsoft.com/office/drawing/2014/main" val="20002"/>
                    </a:ext>
                  </a:extLst>
                </a:gridCol>
                <a:gridCol w="2173594">
                  <a:extLst>
                    <a:ext uri="{9D8B030D-6E8A-4147-A177-3AD203B41FA5}">
                      <a16:colId xmlns:a16="http://schemas.microsoft.com/office/drawing/2014/main" val="20003"/>
                    </a:ext>
                  </a:extLst>
                </a:gridCol>
                <a:gridCol w="2148378">
                  <a:extLst>
                    <a:ext uri="{9D8B030D-6E8A-4147-A177-3AD203B41FA5}">
                      <a16:colId xmlns:a16="http://schemas.microsoft.com/office/drawing/2014/main" val="20004"/>
                    </a:ext>
                  </a:extLst>
                </a:gridCol>
              </a:tblGrid>
              <a:tr h="1172145">
                <a:tc>
                  <a:txBody>
                    <a:bodyPr/>
                    <a:lstStyle/>
                    <a:p>
                      <a:pPr algn="ctr"/>
                      <a:r>
                        <a:rPr lang="zh-CN" altLang="en-US" sz="2800" dirty="0">
                          <a:latin typeface="微软雅黑" panose="020B0503020204020204" pitchFamily="34" charset="-122"/>
                          <a:ea typeface="微软雅黑" panose="020B0503020204020204" pitchFamily="34" charset="-122"/>
                        </a:rPr>
                        <a:t>排序算法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2800" dirty="0">
                          <a:latin typeface="微软雅黑" panose="020B0503020204020204" pitchFamily="34" charset="-122"/>
                          <a:ea typeface="微软雅黑" panose="020B0503020204020204" pitchFamily="34" charset="-122"/>
                        </a:rPr>
                        <a:t>时间复杂度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2800" dirty="0">
                          <a:latin typeface="微软雅黑" panose="020B0503020204020204" pitchFamily="34" charset="-122"/>
                          <a:ea typeface="微软雅黑" panose="020B0503020204020204" pitchFamily="34" charset="-122"/>
                        </a:rPr>
                        <a:t>问题规模</a:t>
                      </a:r>
                      <a:endParaRPr lang="en-US" altLang="zh-CN" sz="2800" dirty="0">
                        <a:latin typeface="微软雅黑" panose="020B0503020204020204" pitchFamily="34" charset="-122"/>
                        <a:ea typeface="微软雅黑" panose="020B0503020204020204" pitchFamily="34" charset="-122"/>
                      </a:endParaRPr>
                    </a:p>
                    <a:p>
                      <a:pPr algn="ct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2800" dirty="0">
                          <a:latin typeface="微软雅黑" panose="020B0503020204020204" pitchFamily="34" charset="-122"/>
                          <a:ea typeface="微软雅黑" panose="020B0503020204020204" pitchFamily="34" charset="-122"/>
                        </a:rPr>
                        <a:t>问题规模</a:t>
                      </a:r>
                      <a:r>
                        <a:rPr lang="en-US" altLang="zh-CN" sz="2800" dirty="0">
                          <a:latin typeface="微软雅黑" panose="020B0503020204020204" pitchFamily="34" charset="-122"/>
                          <a:ea typeface="微软雅黑" panose="020B0503020204020204" pitchFamily="34" charset="-122"/>
                        </a:rPr>
                        <a:t>100</a:t>
                      </a:r>
                      <a:r>
                        <a:rPr lang="zh-CN" altLang="en-US" sz="2800" dirty="0">
                          <a:latin typeface="微软雅黑" panose="020B0503020204020204" pitchFamily="34" charset="-122"/>
                          <a:ea typeface="微软雅黑" panose="020B0503020204020204" pitchFamily="34" charset="-122"/>
                        </a:rPr>
                        <a:t>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2800" dirty="0">
                          <a:latin typeface="微软雅黑" panose="020B0503020204020204" pitchFamily="34" charset="-122"/>
                          <a:ea typeface="微软雅黑" panose="020B0503020204020204" pitchFamily="34" charset="-122"/>
                        </a:rPr>
                        <a:t>增长倍数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296489">
                <a:tc>
                  <a:txBody>
                    <a:bodyPr/>
                    <a:lstStyle/>
                    <a:p>
                      <a:pPr algn="ctr"/>
                      <a:r>
                        <a:rPr lang="zh-CN" altLang="en-US" sz="2400" dirty="0">
                          <a:latin typeface="微软雅黑" panose="020B0503020204020204" pitchFamily="34" charset="-122"/>
                          <a:ea typeface="微软雅黑" panose="020B0503020204020204" pitchFamily="34" charset="-122"/>
                        </a:rPr>
                        <a:t>直接选择排序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ltLang="zh-CN" sz="2800" b="0" dirty="0">
                        <a:latin typeface="微软雅黑" panose="020B0503020204020204" pitchFamily="34" charset="-122"/>
                        <a:ea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800" b="0" dirty="0">
                          <a:latin typeface="微软雅黑" panose="020B0503020204020204" pitchFamily="34" charset="-122"/>
                          <a:ea typeface="微软雅黑" panose="020B0503020204020204" pitchFamily="34" charset="-122"/>
                        </a:rPr>
                        <a:t>O</a:t>
                      </a:r>
                      <a:r>
                        <a:rPr lang="zh-CN" altLang="zh-CN" sz="2800" b="0" dirty="0">
                          <a:latin typeface="微软雅黑" panose="020B0503020204020204" pitchFamily="34" charset="-122"/>
                          <a:ea typeface="微软雅黑" panose="020B0503020204020204" pitchFamily="34" charset="-122"/>
                        </a:rPr>
                        <a:t>（</a:t>
                      </a:r>
                      <a:r>
                        <a:rPr lang="en-US" altLang="zh-CN" sz="2800" b="0" dirty="0">
                          <a:latin typeface="微软雅黑" panose="020B0503020204020204" pitchFamily="34" charset="-122"/>
                          <a:ea typeface="微软雅黑" panose="020B0503020204020204" pitchFamily="34" charset="-122"/>
                        </a:rPr>
                        <a:t>n</a:t>
                      </a:r>
                      <a:r>
                        <a:rPr lang="en-US" altLang="zh-CN" sz="2800" b="0" baseline="30000" dirty="0">
                          <a:latin typeface="微软雅黑" panose="020B0503020204020204" pitchFamily="34" charset="-122"/>
                          <a:ea typeface="微软雅黑" panose="020B0503020204020204" pitchFamily="34" charset="-122"/>
                        </a:rPr>
                        <a:t>2</a:t>
                      </a:r>
                      <a:r>
                        <a:rPr lang="zh-CN" altLang="zh-CN" sz="2800" b="0" dirty="0">
                          <a:latin typeface="微软雅黑" panose="020B0503020204020204" pitchFamily="34" charset="-122"/>
                          <a:ea typeface="微软雅黑" panose="020B0503020204020204" pitchFamily="34" charset="-122"/>
                        </a:rPr>
                        <a:t>）</a:t>
                      </a:r>
                    </a:p>
                    <a:p>
                      <a:pPr algn="ctr"/>
                      <a:endParaRPr lang="zh-CN" altLang="en-US"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400" b="0" kern="1200" dirty="0">
                          <a:solidFill>
                            <a:schemeClr val="dk1"/>
                          </a:solidFill>
                          <a:latin typeface="微软雅黑" panose="020B0503020204020204" pitchFamily="34" charset="-122"/>
                          <a:ea typeface="微软雅黑" panose="020B0503020204020204" pitchFamily="34" charset="-122"/>
                          <a:cs typeface="+mn-cs"/>
                        </a:rPr>
                        <a:t>约</a:t>
                      </a:r>
                      <a:r>
                        <a:rPr lang="en-US" altLang="zh-CN" sz="2400" b="0" kern="1200" dirty="0">
                          <a:solidFill>
                            <a:schemeClr val="dk1"/>
                          </a:solidFill>
                          <a:latin typeface="微软雅黑" panose="020B0503020204020204" pitchFamily="34" charset="-122"/>
                          <a:ea typeface="微软雅黑" panose="020B0503020204020204" pitchFamily="34" charset="-122"/>
                          <a:cs typeface="+mn-cs"/>
                        </a:rPr>
                        <a:t>100</a:t>
                      </a:r>
                      <a:r>
                        <a:rPr lang="zh-CN" altLang="en-US" sz="2400" b="0" kern="1200" dirty="0">
                          <a:solidFill>
                            <a:schemeClr val="dk1"/>
                          </a:solidFill>
                          <a:latin typeface="微软雅黑" panose="020B0503020204020204" pitchFamily="34" charset="-122"/>
                          <a:ea typeface="微软雅黑" panose="020B0503020204020204" pitchFamily="34" charset="-122"/>
                          <a:cs typeface="+mn-cs"/>
                        </a:rPr>
                        <a:t>倍</a:t>
                      </a:r>
                      <a:endParaRPr lang="zh-CN" altLang="zh-CN" sz="24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14844">
                <a:tc>
                  <a:txBody>
                    <a:bodyPr/>
                    <a:lstStyle/>
                    <a:p>
                      <a:pPr algn="ctr"/>
                      <a:r>
                        <a:rPr lang="zh-CN" altLang="en-US" sz="2400" dirty="0">
                          <a:latin typeface="微软雅黑" panose="020B0503020204020204" pitchFamily="34" charset="-122"/>
                          <a:ea typeface="微软雅黑" panose="020B0503020204020204" pitchFamily="34" charset="-122"/>
                        </a:rPr>
                        <a:t>堆排序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b="0" dirty="0">
                          <a:latin typeface="微软雅黑" panose="020B0503020204020204" pitchFamily="34" charset="-122"/>
                          <a:ea typeface="微软雅黑" panose="020B0503020204020204" pitchFamily="34" charset="-122"/>
                        </a:rPr>
                        <a:t>O</a:t>
                      </a:r>
                      <a:r>
                        <a:rPr lang="zh-CN" altLang="zh-CN" sz="2000" b="0" dirty="0">
                          <a:latin typeface="微软雅黑" panose="020B0503020204020204" pitchFamily="34" charset="-122"/>
                          <a:ea typeface="微软雅黑" panose="020B0503020204020204" pitchFamily="34" charset="-122"/>
                        </a:rPr>
                        <a:t>（</a:t>
                      </a:r>
                      <a:r>
                        <a:rPr lang="en-US" altLang="zh-CN" sz="2000" b="0" dirty="0" err="1">
                          <a:latin typeface="微软雅黑" panose="020B0503020204020204" pitchFamily="34" charset="-122"/>
                          <a:ea typeface="微软雅黑" panose="020B0503020204020204" pitchFamily="34" charset="-122"/>
                        </a:rPr>
                        <a:t>nlogn</a:t>
                      </a:r>
                      <a:r>
                        <a:rPr lang="zh-CN" altLang="zh-CN" sz="2000" b="0" dirty="0">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400" b="0" kern="1200" dirty="0">
                          <a:solidFill>
                            <a:schemeClr val="dk1"/>
                          </a:solidFill>
                          <a:latin typeface="微软雅黑" panose="020B0503020204020204" pitchFamily="34" charset="-122"/>
                          <a:ea typeface="微软雅黑" panose="020B0503020204020204" pitchFamily="34" charset="-122"/>
                          <a:cs typeface="+mn-cs"/>
                        </a:rPr>
                        <a:t>约</a:t>
                      </a:r>
                      <a:r>
                        <a:rPr lang="en-US" altLang="zh-CN" sz="2400" b="0" kern="1200" dirty="0">
                          <a:solidFill>
                            <a:schemeClr val="dk1"/>
                          </a:solidFill>
                          <a:latin typeface="微软雅黑" panose="020B0503020204020204" pitchFamily="34" charset="-122"/>
                          <a:ea typeface="微软雅黑" panose="020B0503020204020204" pitchFamily="34" charset="-122"/>
                          <a:cs typeface="+mn-cs"/>
                        </a:rPr>
                        <a:t>10</a:t>
                      </a:r>
                      <a:r>
                        <a:rPr lang="zh-CN" altLang="en-US" sz="2400" b="0" kern="1200" dirty="0">
                          <a:solidFill>
                            <a:schemeClr val="dk1"/>
                          </a:solidFill>
                          <a:latin typeface="微软雅黑" panose="020B0503020204020204" pitchFamily="34" charset="-122"/>
                          <a:ea typeface="微软雅黑" panose="020B0503020204020204" pitchFamily="34" charset="-122"/>
                          <a:cs typeface="+mn-cs"/>
                        </a:rPr>
                        <a:t>倍</a:t>
                      </a:r>
                      <a:endParaRPr lang="zh-CN" altLang="zh-CN" sz="24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981017">
                <a:tc>
                  <a:txBody>
                    <a:bodyPr/>
                    <a:lstStyle/>
                    <a:p>
                      <a:pPr algn="ctr"/>
                      <a:r>
                        <a:rPr lang="zh-CN" altLang="en-US" sz="2400" dirty="0">
                          <a:latin typeface="微软雅黑" panose="020B0503020204020204" pitchFamily="34" charset="-122"/>
                          <a:ea typeface="微软雅黑" panose="020B0503020204020204" pitchFamily="34" charset="-122"/>
                        </a:rPr>
                        <a:t>效率提高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0" kern="1200" dirty="0">
                          <a:solidFill>
                            <a:schemeClr val="dk1"/>
                          </a:solidFill>
                          <a:latin typeface="微软雅黑" panose="020B0503020204020204" pitchFamily="34" charset="-122"/>
                          <a:ea typeface="微软雅黑" panose="020B0503020204020204" pitchFamily="34" charset="-122"/>
                          <a:cs typeface="+mn-cs"/>
                        </a:rPr>
                        <a:t>3940</a:t>
                      </a:r>
                      <a:r>
                        <a:rPr lang="zh-CN" altLang="en-US" sz="2400" b="0" kern="1200" dirty="0">
                          <a:solidFill>
                            <a:schemeClr val="dk1"/>
                          </a:solidFill>
                          <a:latin typeface="微软雅黑" panose="020B0503020204020204" pitchFamily="34" charset="-122"/>
                          <a:ea typeface="微软雅黑" panose="020B0503020204020204" pitchFamily="34" charset="-122"/>
                          <a:cs typeface="+mn-cs"/>
                        </a:rPr>
                        <a:t>倍</a:t>
                      </a:r>
                      <a:endParaRPr lang="zh-CN" altLang="zh-CN" sz="24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0" kern="1200" dirty="0">
                          <a:solidFill>
                            <a:schemeClr val="dk1"/>
                          </a:solidFill>
                          <a:latin typeface="微软雅黑" panose="020B0503020204020204" pitchFamily="34" charset="-122"/>
                          <a:ea typeface="微软雅黑" panose="020B0503020204020204" pitchFamily="34" charset="-122"/>
                          <a:cs typeface="+mn-cs"/>
                        </a:rPr>
                        <a:t>30535</a:t>
                      </a:r>
                      <a:r>
                        <a:rPr lang="zh-CN" altLang="en-US" sz="2400" b="0" kern="1200" dirty="0">
                          <a:solidFill>
                            <a:schemeClr val="dk1"/>
                          </a:solidFill>
                          <a:latin typeface="微软雅黑" panose="020B0503020204020204" pitchFamily="34" charset="-122"/>
                          <a:ea typeface="微软雅黑" panose="020B0503020204020204" pitchFamily="34" charset="-122"/>
                          <a:cs typeface="+mn-cs"/>
                        </a:rPr>
                        <a:t>倍</a:t>
                      </a:r>
                      <a:endParaRPr lang="zh-CN" altLang="zh-CN" sz="24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zh-CN" sz="2400" b="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80" y="3212976"/>
            <a:ext cx="1268264" cy="645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80" y="4293096"/>
            <a:ext cx="1268264" cy="43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6732" y="4221088"/>
            <a:ext cx="1270502" cy="450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5126" y="3212976"/>
            <a:ext cx="1222108" cy="645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0417252"/>
      </p:ext>
    </p:extLst>
  </p:cSld>
  <p:clrMapOvr>
    <a:masterClrMapping/>
  </p:clrMapOvr>
  <p:transition>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2391049" y="1587196"/>
          <a:ext cx="7188200" cy="305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nvGraphicFramePr>
        <p:xfrm>
          <a:off x="2783632" y="4637922"/>
          <a:ext cx="6096000" cy="29407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标题 7"/>
          <p:cNvSpPr>
            <a:spLocks noGrp="1"/>
          </p:cNvSpPr>
          <p:nvPr>
            <p:ph type="title"/>
          </p:nvPr>
        </p:nvSpPr>
        <p:spPr>
          <a:xfrm>
            <a:off x="623392" y="548680"/>
            <a:ext cx="9939867" cy="756882"/>
          </a:xfrm>
        </p:spPr>
        <p:txBody>
          <a:bodyPr>
            <a:normAutofit/>
          </a:bodyPr>
          <a:lstStyle/>
          <a:p>
            <a:r>
              <a:rPr lang="zh-CN" altLang="en-US" dirty="0"/>
              <a:t>迭代</a:t>
            </a:r>
            <a:r>
              <a:rPr lang="en-US" altLang="zh-CN" dirty="0"/>
              <a:t>&amp;</a:t>
            </a:r>
            <a:r>
              <a:rPr lang="zh-CN" altLang="en-US" dirty="0"/>
              <a:t>递归</a:t>
            </a:r>
          </a:p>
        </p:txBody>
      </p:sp>
    </p:spTree>
    <p:extLst>
      <p:ext uri="{BB962C8B-B14F-4D97-AF65-F5344CB8AC3E}">
        <p14:creationId xmlns:p14="http://schemas.microsoft.com/office/powerpoint/2010/main" val="3842292339"/>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40236" y="1417188"/>
            <a:ext cx="3767732" cy="4891310"/>
          </a:xfrm>
          <a:prstGeom prst="round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double fib1(int n){</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double f;</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if(n==0||n==1)f=1;</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else{</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double f1=1,f2=1;</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for(int i=2;i&lt;=n;i++)</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f=f1+f2;</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f2=f1;</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f1=f;</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a:t>
            </a:r>
          </a:p>
          <a:p>
            <a:pPr lvl="0">
              <a:lnSpc>
                <a:spcPts val="2500"/>
              </a:lnSpc>
            </a:pPr>
            <a:r>
              <a:rPr lang="en-US" altLang="zh-CN" sz="2400">
                <a:solidFill>
                  <a:prstClr val="black"/>
                </a:solidFill>
                <a:latin typeface="微软雅黑" panose="020B0503020204020204" pitchFamily="34" charset="-122"/>
                <a:ea typeface="微软雅黑" panose="020B0503020204020204" pitchFamily="34" charset="-122"/>
              </a:rPr>
              <a:t>  return f;}</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aphicFrame>
        <p:nvGraphicFramePr>
          <p:cNvPr id="7" name="图示 6"/>
          <p:cNvGraphicFramePr/>
          <p:nvPr/>
        </p:nvGraphicFramePr>
        <p:xfrm>
          <a:off x="2783632" y="476672"/>
          <a:ext cx="6408712" cy="940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圆角矩形 7"/>
          <p:cNvSpPr/>
          <p:nvPr/>
        </p:nvSpPr>
        <p:spPr>
          <a:xfrm>
            <a:off x="5879976" y="1412776"/>
            <a:ext cx="4309864" cy="4891310"/>
          </a:xfrm>
          <a:prstGeom prst="round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zh-CN" sz="2800">
                <a:solidFill>
                  <a:prstClr val="black"/>
                </a:solidFill>
                <a:latin typeface="微软雅黑" panose="020B0503020204020204" pitchFamily="34" charset="-122"/>
                <a:ea typeface="微软雅黑" panose="020B0503020204020204" pitchFamily="34" charset="-122"/>
              </a:rPr>
              <a:t>double fib2(int n){</a:t>
            </a:r>
          </a:p>
          <a:p>
            <a:pPr lvl="0">
              <a:lnSpc>
                <a:spcPct val="150000"/>
              </a:lnSpc>
            </a:pPr>
            <a:r>
              <a:rPr lang="en-US" altLang="zh-CN" sz="2800">
                <a:solidFill>
                  <a:prstClr val="black"/>
                </a:solidFill>
                <a:latin typeface="微软雅黑" panose="020B0503020204020204" pitchFamily="34" charset="-122"/>
                <a:ea typeface="微软雅黑" panose="020B0503020204020204" pitchFamily="34" charset="-122"/>
              </a:rPr>
              <a:t>if(n==0||n==1)</a:t>
            </a:r>
          </a:p>
          <a:p>
            <a:pPr lvl="0">
              <a:lnSpc>
                <a:spcPct val="150000"/>
              </a:lnSpc>
            </a:pPr>
            <a:r>
              <a:rPr lang="en-US" altLang="zh-CN" sz="2800">
                <a:solidFill>
                  <a:prstClr val="black"/>
                </a:solidFill>
                <a:latin typeface="微软雅黑" panose="020B0503020204020204" pitchFamily="34" charset="-122"/>
                <a:ea typeface="微软雅黑" panose="020B0503020204020204" pitchFamily="34" charset="-122"/>
              </a:rPr>
              <a:t>  return </a:t>
            </a:r>
            <a:r>
              <a:rPr lang="en-US" altLang="zh-CN" sz="2800">
                <a:solidFill>
                  <a:srgbClr val="C00000"/>
                </a:solidFill>
                <a:latin typeface="微软雅黑" panose="020B0503020204020204" pitchFamily="34" charset="-122"/>
                <a:ea typeface="微软雅黑" panose="020B0503020204020204" pitchFamily="34" charset="-122"/>
              </a:rPr>
              <a:t>1</a:t>
            </a:r>
            <a:r>
              <a:rPr lang="en-US" altLang="zh-CN" sz="2800">
                <a:solidFill>
                  <a:prstClr val="black"/>
                </a:solidFill>
                <a:latin typeface="微软雅黑" panose="020B0503020204020204" pitchFamily="34" charset="-122"/>
                <a:ea typeface="微软雅黑" panose="020B0503020204020204" pitchFamily="34" charset="-122"/>
              </a:rPr>
              <a:t>;</a:t>
            </a:r>
          </a:p>
          <a:p>
            <a:pPr lvl="0">
              <a:lnSpc>
                <a:spcPct val="150000"/>
              </a:lnSpc>
            </a:pPr>
            <a:r>
              <a:rPr lang="en-US" altLang="zh-CN" sz="2800">
                <a:solidFill>
                  <a:prstClr val="black"/>
                </a:solidFill>
                <a:latin typeface="微软雅黑" panose="020B0503020204020204" pitchFamily="34" charset="-122"/>
                <a:ea typeface="微软雅黑" panose="020B0503020204020204" pitchFamily="34" charset="-122"/>
              </a:rPr>
              <a:t>return </a:t>
            </a:r>
            <a:r>
              <a:rPr lang="en-US" altLang="zh-CN" sz="2800">
                <a:solidFill>
                  <a:srgbClr val="C00000"/>
                </a:solidFill>
                <a:latin typeface="微软雅黑" panose="020B0503020204020204" pitchFamily="34" charset="-122"/>
                <a:ea typeface="微软雅黑" panose="020B0503020204020204" pitchFamily="34" charset="-122"/>
              </a:rPr>
              <a:t>fib2(n-1)+fib2(n-2);</a:t>
            </a:r>
          </a:p>
          <a:p>
            <a:pPr lvl="0">
              <a:lnSpc>
                <a:spcPct val="150000"/>
              </a:lnSpc>
            </a:pPr>
            <a:r>
              <a:rPr lang="en-US" altLang="zh-CN" sz="2800">
                <a:solidFill>
                  <a:prstClr val="black"/>
                </a:solidFill>
                <a:latin typeface="微软雅黑" panose="020B0503020204020204" pitchFamily="34" charset="-122"/>
                <a:ea typeface="微软雅黑" panose="020B0503020204020204" pitchFamily="34" charset="-122"/>
              </a:rPr>
              <a:t>}</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0347708"/>
      </p:ext>
    </p:extLst>
  </p:cSld>
  <p:clrMapOvr>
    <a:masterClrMapping/>
  </p:clrMapOvr>
  <p:transition>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迭代算法的效率</a:t>
            </a:r>
          </a:p>
        </p:txBody>
      </p:sp>
      <p:pic>
        <p:nvPicPr>
          <p:cNvPr id="2" name="迭代求斐波那契数列">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73226" y="1628801"/>
            <a:ext cx="7632848" cy="4411601"/>
          </a:xfrm>
          <a:prstGeom prst="rect">
            <a:avLst/>
          </a:prstGeom>
        </p:spPr>
      </p:pic>
    </p:spTree>
    <p:extLst>
      <p:ext uri="{BB962C8B-B14F-4D97-AF65-F5344CB8AC3E}">
        <p14:creationId xmlns:p14="http://schemas.microsoft.com/office/powerpoint/2010/main" val="1634053917"/>
      </p:ext>
    </p:extLst>
  </p:cSld>
  <p:clrMapOvr>
    <a:masterClrMapping/>
  </p:clrMapOvr>
  <p:transition>
    <p:pull/>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递归算法的效率</a:t>
            </a:r>
          </a:p>
        </p:txBody>
      </p:sp>
      <p:pic>
        <p:nvPicPr>
          <p:cNvPr id="3" name="递归求斐波那契数列">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62200" y="1677988"/>
            <a:ext cx="7454900" cy="4191000"/>
          </a:xfrm>
        </p:spPr>
      </p:pic>
    </p:spTree>
    <p:extLst>
      <p:ext uri="{BB962C8B-B14F-4D97-AF65-F5344CB8AC3E}">
        <p14:creationId xmlns:p14="http://schemas.microsoft.com/office/powerpoint/2010/main" val="385138000"/>
      </p:ext>
    </p:extLst>
  </p:cSld>
  <p:clrMapOvr>
    <a:masterClrMapping/>
  </p:clrMapOvr>
  <p:transition>
    <p:pull/>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055440" y="1772816"/>
            <a:ext cx="9753600" cy="864096"/>
          </a:xfrm>
          <a:prstGeom prst="rect">
            <a:avLst/>
          </a:prstGeom>
          <a:noFill/>
        </p:spPr>
        <p:txBody>
          <a:bodyPr vert="horz" wrap="square" rtlCol="0" anchor="ctr" anchorCtr="0">
            <a:noAutofit/>
          </a:bodyPr>
          <a:lstStyle/>
          <a:p>
            <a:pPr>
              <a:lnSpc>
                <a:spcPct val="15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顺序、折半查找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直接选择排序、堆排序</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求斐波那契数列的迭代法和递归法</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算法中，哪</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种算法是效率比较高的？</a:t>
            </a:r>
          </a:p>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折半查找、直接选择排序、迭代法求斐波那契数列</a:t>
            </a:r>
          </a:p>
        </p:txBody>
      </p:sp>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折半查找、直接选择排序、递归法求斐波那契数列</a:t>
            </a:r>
          </a:p>
        </p:txBody>
      </p:sp>
      <p:sp>
        <p:nvSpPr>
          <p:cNvPr id="8" name="文本框 7"/>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折半查找、堆排序、迭代法求斐波那契数列</a:t>
            </a:r>
          </a:p>
        </p:txBody>
      </p:sp>
      <p:sp>
        <p:nvSpPr>
          <p:cNvPr id="9" name="文本框 8"/>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顺序查找、堆排序、迭代法求斐波那契数列</a:t>
            </a:r>
          </a:p>
        </p:txBody>
      </p:sp>
      <p:sp>
        <p:nvSpPr>
          <p:cNvPr id="10" name="椭圆 9"/>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12192000" cy="635000"/>
            <a:chOff x="0" y="0"/>
            <a:chExt cx="12192000" cy="635000"/>
          </a:xfrm>
        </p:grpSpPr>
        <p:sp>
          <p:nvSpPr>
            <p:cNvPr id="15" name="TitleBackground"/>
            <p:cNvSpPr/>
            <p:nvPr>
              <p:custDataLst>
                <p:tags r:id="rId14"/>
              </p:custDataLst>
            </p:nvPr>
          </p:nvSpPr>
          <p:spPr>
            <a:xfrm>
              <a:off x="0" y="0"/>
              <a:ext cx="12192000" cy="635000"/>
            </a:xfrm>
            <a:prstGeom prst="rect">
              <a:avLst/>
            </a:prstGeom>
            <a:solidFill>
              <a:srgbClr val="F6F7F8"/>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5875" cap="rnd" cmpd="sng" algn="ctr">
              <a:noFill/>
              <a:prstDash val="solid"/>
            </a:ln>
            <a:effectLst/>
            <a:extLst>
              <a:ext uri="{91240B29-F687-4F45-9708-019B960494DF}">
                <a14:hiddenLine xmlns:a14="http://schemas.microsoft.com/office/drawing/2010/main" w="1587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165674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Number_3">
            <a:hlinkClick r:id="" action="ppaction://noaction"/>
          </p:cNvPr>
          <p:cNvSpPr/>
          <p:nvPr>
            <p:custDataLst>
              <p:tags r:id="rId2"/>
            </p:custDataLst>
          </p:nvPr>
        </p:nvSpPr>
        <p:spPr>
          <a:xfrm>
            <a:off x="4417626" y="2551449"/>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02</a:t>
            </a:r>
            <a:endParaRPr lang="zh-CN" altLang="en-US" sz="2800" b="1" dirty="0">
              <a:solidFill>
                <a:srgbClr val="0000FF"/>
              </a:solidFill>
              <a:ea typeface="华文细黑" panose="02010600040101010101" pitchFamily="2" charset="-122"/>
            </a:endParaRPr>
          </a:p>
        </p:txBody>
      </p:sp>
      <p:sp>
        <p:nvSpPr>
          <p:cNvPr id="10" name="MH_Entry_3">
            <a:hlinkClick r:id="" action="ppaction://noaction"/>
          </p:cNvPr>
          <p:cNvSpPr/>
          <p:nvPr>
            <p:custDataLst>
              <p:tags r:id="rId3"/>
            </p:custDataLst>
          </p:nvPr>
        </p:nvSpPr>
        <p:spPr>
          <a:xfrm>
            <a:off x="5249953" y="2551449"/>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算法魅力初体验</a:t>
            </a:r>
          </a:p>
        </p:txBody>
      </p:sp>
      <p:sp>
        <p:nvSpPr>
          <p:cNvPr id="21" name="MH_Number_2">
            <a:hlinkClick r:id="" action="ppaction://noaction"/>
          </p:cNvPr>
          <p:cNvSpPr/>
          <p:nvPr>
            <p:custDataLst>
              <p:tags r:id="rId4"/>
            </p:custDataLst>
          </p:nvPr>
        </p:nvSpPr>
        <p:spPr>
          <a:xfrm>
            <a:off x="4417626" y="1759361"/>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01</a:t>
            </a:r>
            <a:endParaRPr lang="zh-CN" altLang="en-US" sz="2800" b="1" dirty="0">
              <a:solidFill>
                <a:srgbClr val="0000FF"/>
              </a:solidFill>
              <a:ea typeface="华文细黑" panose="02010600040101010101" pitchFamily="2" charset="-122"/>
            </a:endParaRPr>
          </a:p>
        </p:txBody>
      </p:sp>
      <p:sp>
        <p:nvSpPr>
          <p:cNvPr id="22" name="MH_Entry_2">
            <a:hlinkClick r:id="" action="ppaction://noaction"/>
          </p:cNvPr>
          <p:cNvSpPr/>
          <p:nvPr>
            <p:custDataLst>
              <p:tags r:id="rId5"/>
            </p:custDataLst>
          </p:nvPr>
        </p:nvSpPr>
        <p:spPr>
          <a:xfrm>
            <a:off x="5249953" y="1759361"/>
            <a:ext cx="4741774"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课程三问</a:t>
            </a:r>
          </a:p>
        </p:txBody>
      </p:sp>
      <p:sp>
        <p:nvSpPr>
          <p:cNvPr id="24" name="MH_Number_4">
            <a:hlinkClick r:id="" action="ppaction://noaction"/>
          </p:cNvPr>
          <p:cNvSpPr/>
          <p:nvPr>
            <p:custDataLst>
              <p:tags r:id="rId6"/>
            </p:custDataLst>
          </p:nvPr>
        </p:nvSpPr>
        <p:spPr>
          <a:xfrm>
            <a:off x="4417626" y="3323423"/>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03</a:t>
            </a:r>
            <a:endParaRPr lang="zh-CN" altLang="en-US" sz="2800" b="1" dirty="0">
              <a:solidFill>
                <a:srgbClr val="0000FF"/>
              </a:solidFill>
              <a:ea typeface="华文细黑" panose="02010600040101010101" pitchFamily="2" charset="-122"/>
            </a:endParaRPr>
          </a:p>
        </p:txBody>
      </p:sp>
      <p:sp>
        <p:nvSpPr>
          <p:cNvPr id="25" name="MH_Entry_4">
            <a:hlinkClick r:id="" action="ppaction://noaction"/>
          </p:cNvPr>
          <p:cNvSpPr/>
          <p:nvPr>
            <p:custDataLst>
              <p:tags r:id="rId7"/>
            </p:custDataLst>
          </p:nvPr>
        </p:nvSpPr>
        <p:spPr>
          <a:xfrm>
            <a:off x="5249953" y="3323423"/>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C000"/>
                </a:solidFill>
                <a:latin typeface="微软雅黑" panose="020B0503020204020204" pitchFamily="34" charset="-122"/>
                <a:ea typeface="微软雅黑" panose="020B0503020204020204" pitchFamily="34" charset="-122"/>
              </a:rPr>
              <a:t>考核方式</a:t>
            </a:r>
          </a:p>
        </p:txBody>
      </p:sp>
      <p:cxnSp>
        <p:nvCxnSpPr>
          <p:cNvPr id="26" name="MH_Others_1"/>
          <p:cNvCxnSpPr/>
          <p:nvPr>
            <p:custDataLst>
              <p:tags r:id="rId8"/>
            </p:custDataLst>
          </p:nvPr>
        </p:nvCxnSpPr>
        <p:spPr>
          <a:xfrm>
            <a:off x="3256636" y="740229"/>
            <a:ext cx="0" cy="5364000"/>
          </a:xfrm>
          <a:prstGeom prst="line">
            <a:avLst/>
          </a:prstGeom>
          <a:ln w="41275">
            <a:solidFill>
              <a:srgbClr val="0000FF"/>
            </a:solidFill>
          </a:ln>
        </p:spPr>
        <p:style>
          <a:lnRef idx="1">
            <a:schemeClr val="accent1"/>
          </a:lnRef>
          <a:fillRef idx="0">
            <a:schemeClr val="accent1"/>
          </a:fillRef>
          <a:effectRef idx="0">
            <a:schemeClr val="accent1"/>
          </a:effectRef>
          <a:fontRef idx="minor">
            <a:schemeClr val="tx1"/>
          </a:fontRef>
        </p:style>
      </p:cxnSp>
      <p:sp>
        <p:nvSpPr>
          <p:cNvPr id="27" name="MH_Others_2"/>
          <p:cNvSpPr txBox="1"/>
          <p:nvPr>
            <p:custDataLst>
              <p:tags r:id="rId9"/>
            </p:custDataLst>
          </p:nvPr>
        </p:nvSpPr>
        <p:spPr>
          <a:xfrm>
            <a:off x="1819491" y="291485"/>
            <a:ext cx="1054501" cy="1188575"/>
          </a:xfrm>
          <a:prstGeom prst="rect">
            <a:avLst/>
          </a:prstGeom>
          <a:noFill/>
        </p:spPr>
        <p:txBody>
          <a:bodyPr vert="eaVert" wrap="square" rtlCol="0" anchor="ctr" anchorCtr="0">
            <a:noAutofit/>
          </a:bodyPr>
          <a:lstStyle/>
          <a:p>
            <a:r>
              <a:rPr lang="en-US" altLang="zh-CN" sz="8800" dirty="0">
                <a:solidFill>
                  <a:srgbClr val="0000FF"/>
                </a:solidFill>
                <a:latin typeface="华文细黑" panose="02010600040101010101" pitchFamily="2" charset="-122"/>
                <a:ea typeface="华文细黑" panose="02010600040101010101" pitchFamily="2" charset="-122"/>
              </a:rPr>
              <a:t>C</a:t>
            </a:r>
            <a:endParaRPr lang="zh-CN" altLang="en-US" sz="4400" dirty="0">
              <a:solidFill>
                <a:srgbClr val="0000FF"/>
              </a:solidFill>
              <a:latin typeface="华文细黑" panose="02010600040101010101" pitchFamily="2" charset="-122"/>
              <a:ea typeface="华文细黑" panose="02010600040101010101" pitchFamily="2" charset="-122"/>
            </a:endParaRPr>
          </a:p>
        </p:txBody>
      </p:sp>
      <p:sp>
        <p:nvSpPr>
          <p:cNvPr id="28" name="MH_Others_3"/>
          <p:cNvSpPr txBox="1"/>
          <p:nvPr>
            <p:custDataLst>
              <p:tags r:id="rId10"/>
            </p:custDataLst>
          </p:nvPr>
        </p:nvSpPr>
        <p:spPr>
          <a:xfrm>
            <a:off x="1985896" y="2798661"/>
            <a:ext cx="693893" cy="3122517"/>
          </a:xfrm>
          <a:prstGeom prst="rect">
            <a:avLst/>
          </a:prstGeom>
          <a:noFill/>
        </p:spPr>
        <p:txBody>
          <a:bodyPr vert="horz" wrap="square" rtlCol="0" anchor="ctr" anchorCtr="0">
            <a:noAutofit/>
          </a:bodyPr>
          <a:lstStyle/>
          <a:p>
            <a:pPr algn="ctr"/>
            <a:r>
              <a:rPr lang="zh-CN" altLang="en-US" sz="4800" b="1" dirty="0">
                <a:solidFill>
                  <a:srgbClr val="0000FF"/>
                </a:solidFill>
                <a:latin typeface="微软雅黑" panose="020B0503020204020204" pitchFamily="34" charset="-122"/>
                <a:ea typeface="微软雅黑" panose="020B0503020204020204" pitchFamily="34" charset="-122"/>
              </a:rPr>
              <a:t>内容安排</a:t>
            </a:r>
          </a:p>
        </p:txBody>
      </p:sp>
      <p:sp>
        <p:nvSpPr>
          <p:cNvPr id="29" name="MH_Others_4"/>
          <p:cNvSpPr/>
          <p:nvPr>
            <p:custDataLst>
              <p:tags r:id="rId11"/>
            </p:custDataLst>
          </p:nvPr>
        </p:nvSpPr>
        <p:spPr>
          <a:xfrm>
            <a:off x="2009079" y="893398"/>
            <a:ext cx="615553" cy="2293405"/>
          </a:xfrm>
          <a:prstGeom prst="rect">
            <a:avLst/>
          </a:prstGeom>
        </p:spPr>
        <p:txBody>
          <a:bodyPr vert="eaVert" wrap="square">
            <a:noAutofit/>
          </a:bodyPr>
          <a:lstStyle/>
          <a:p>
            <a:r>
              <a:rPr lang="en-US" altLang="zh-CN" sz="2800" b="1" spc="500" dirty="0">
                <a:solidFill>
                  <a:schemeClr val="accent1">
                    <a:lumMod val="75000"/>
                  </a:schemeClr>
                </a:solidFill>
                <a:latin typeface="华文细黑" panose="02010600040101010101" pitchFamily="2" charset="-122"/>
                <a:ea typeface="华文细黑" panose="02010600040101010101" pitchFamily="2" charset="-122"/>
              </a:rPr>
              <a:t>ONTENTS</a:t>
            </a:r>
            <a:endParaRPr lang="zh-CN" altLang="en-US" sz="2800" b="1" spc="500" dirty="0">
              <a:solidFill>
                <a:schemeClr val="accent1">
                  <a:lumMod val="75000"/>
                </a:schemeClr>
              </a:solidFill>
              <a:latin typeface="华文细黑" panose="02010600040101010101" pitchFamily="2" charset="-122"/>
              <a:ea typeface="华文细黑" panose="02010600040101010101" pitchFamily="2" charset="-122"/>
            </a:endParaRPr>
          </a:p>
        </p:txBody>
      </p:sp>
      <p:sp>
        <p:nvSpPr>
          <p:cNvPr id="12" name="MH_Number_4">
            <a:hlinkClick r:id="" action="ppaction://noaction"/>
          </p:cNvPr>
          <p:cNvSpPr/>
          <p:nvPr>
            <p:custDataLst>
              <p:tags r:id="rId12"/>
            </p:custDataLst>
          </p:nvPr>
        </p:nvSpPr>
        <p:spPr>
          <a:xfrm>
            <a:off x="4420103" y="4120931"/>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04</a:t>
            </a:r>
            <a:endParaRPr lang="zh-CN" altLang="en-US" sz="2800" b="1" dirty="0">
              <a:solidFill>
                <a:srgbClr val="0000FF"/>
              </a:solidFill>
              <a:ea typeface="华文细黑" panose="02010600040101010101" pitchFamily="2" charset="-122"/>
            </a:endParaRPr>
          </a:p>
        </p:txBody>
      </p:sp>
      <p:sp>
        <p:nvSpPr>
          <p:cNvPr id="13" name="MH_Entry_4">
            <a:hlinkClick r:id="" action="ppaction://noaction"/>
          </p:cNvPr>
          <p:cNvSpPr/>
          <p:nvPr>
            <p:custDataLst>
              <p:tags r:id="rId13"/>
            </p:custDataLst>
          </p:nvPr>
        </p:nvSpPr>
        <p:spPr>
          <a:xfrm>
            <a:off x="5252430" y="4120931"/>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学习资源</a:t>
            </a:r>
          </a:p>
        </p:txBody>
      </p:sp>
    </p:spTree>
    <p:custDataLst>
      <p:tags r:id="rId1"/>
    </p:custDataLst>
    <p:extLst>
      <p:ext uri="{BB962C8B-B14F-4D97-AF65-F5344CB8AC3E}">
        <p14:creationId xmlns:p14="http://schemas.microsoft.com/office/powerpoint/2010/main" val="123051000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760151" y="536656"/>
            <a:ext cx="789005" cy="720080"/>
          </a:xfrm>
          <a:prstGeom prst="homePlat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4400" dirty="0">
                <a:solidFill>
                  <a:prstClr val="white"/>
                </a:solidFill>
                <a:latin typeface="微软雅黑" panose="020B0503020204020204" pitchFamily="34" charset="-122"/>
                <a:ea typeface="微软雅黑" panose="020B0503020204020204" pitchFamily="34" charset="-122"/>
              </a:rPr>
              <a:t>1.</a:t>
            </a:r>
            <a:endParaRPr lang="zh-CN" altLang="en-US" sz="4400" dirty="0">
              <a:solidFill>
                <a:prstClr val="white"/>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271463" y="402531"/>
            <a:ext cx="5688633" cy="988329"/>
            <a:chOff x="511395" y="5843692"/>
            <a:chExt cx="4002022" cy="1903027"/>
          </a:xfrm>
        </p:grpSpPr>
        <p:sp>
          <p:nvSpPr>
            <p:cNvPr id="7" name="燕尾形 6"/>
            <p:cNvSpPr/>
            <p:nvPr/>
          </p:nvSpPr>
          <p:spPr>
            <a:xfrm>
              <a:off x="511395" y="6101950"/>
              <a:ext cx="4002022" cy="1396779"/>
            </a:xfrm>
            <a:prstGeom prst="chevron">
              <a:avLst/>
            </a:prstGeom>
            <a:solidFill>
              <a:srgbClr val="0000FA"/>
            </a:solidFill>
            <a:ln w="38100">
              <a:solidFill>
                <a:srgbClr val="0000F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8" name="燕尾形 4"/>
            <p:cNvSpPr/>
            <p:nvPr/>
          </p:nvSpPr>
          <p:spPr>
            <a:xfrm>
              <a:off x="824260" y="5843692"/>
              <a:ext cx="3415258" cy="19030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40" tIns="20320" rIns="0" bIns="20320" numCol="1" spcCol="1270" anchor="ctr" anchorCtr="0">
              <a:noAutofit/>
            </a:bodyPr>
            <a:lstStyle/>
            <a:p>
              <a:pPr algn="ctr"/>
              <a:r>
                <a:rPr lang="zh-CN" altLang="en-US" sz="4400" dirty="0">
                  <a:latin typeface="微软雅黑" panose="020B0503020204020204" pitchFamily="34" charset="-122"/>
                  <a:ea typeface="微软雅黑" panose="020B0503020204020204" pitchFamily="34" charset="-122"/>
                </a:rPr>
                <a:t>课程三问之</a:t>
              </a:r>
              <a:r>
                <a:rPr lang="zh-CN" altLang="en-US" sz="4400" dirty="0">
                  <a:solidFill>
                    <a:srgbClr val="FFC000"/>
                  </a:solidFill>
                  <a:latin typeface="微软雅黑" panose="020B0503020204020204" pitchFamily="34" charset="-122"/>
                  <a:ea typeface="微软雅黑" panose="020B0503020204020204" pitchFamily="34" charset="-122"/>
                </a:rPr>
                <a:t>第一问</a:t>
              </a:r>
            </a:p>
          </p:txBody>
        </p:sp>
      </p:grpSp>
      <p:sp>
        <p:nvSpPr>
          <p:cNvPr id="9" name="矩形 8"/>
          <p:cNvSpPr/>
          <p:nvPr/>
        </p:nvSpPr>
        <p:spPr>
          <a:xfrm>
            <a:off x="2783632" y="2420888"/>
            <a:ext cx="6981398" cy="1107996"/>
          </a:xfrm>
          <a:prstGeom prst="rect">
            <a:avLst/>
          </a:prstGeom>
          <a:noFill/>
        </p:spPr>
        <p:txBody>
          <a:bodyPr wrap="none" lIns="91440" tIns="45720" rIns="91440" bIns="45720">
            <a:spAutoFit/>
            <a:scene3d>
              <a:camera prst="perspectiveRight"/>
              <a:lightRig rig="threePt" dir="t"/>
            </a:scene3d>
          </a:bodyPr>
          <a:lstStyle/>
          <a:p>
            <a:pPr algn="ctr" defTabSz="914400"/>
            <a:r>
              <a:rPr lang="zh-CN" altLang="en-US" sz="6600" b="1" dirty="0">
                <a:ln w="12700">
                  <a:solidFill>
                    <a:srgbClr val="B53A31">
                      <a:lumMod val="50000"/>
                    </a:srgbClr>
                  </a:solidFill>
                  <a:prstDash val="solid"/>
                </a:ln>
                <a:pattFill prst="narHorz">
                  <a:fgClr>
                    <a:srgbClr val="B53A31"/>
                  </a:fgClr>
                  <a:bgClr>
                    <a:srgbClr val="B53A31">
                      <a:lumMod val="40000"/>
                      <a:lumOff val="60000"/>
                    </a:srgbClr>
                  </a:bgClr>
                </a:pattFill>
                <a:effectLst>
                  <a:innerShdw blurRad="177800">
                    <a:srgbClr val="B53A31">
                      <a:lumMod val="50000"/>
                    </a:srgbClr>
                  </a:innerShdw>
                </a:effectLst>
                <a:latin typeface="Arial" panose="020B0604020202020204"/>
                <a:ea typeface="黑体" panose="02010609060101010101" pitchFamily="49" charset="-122"/>
              </a:rPr>
              <a:t>数据结构是什么？</a:t>
            </a:r>
          </a:p>
        </p:txBody>
      </p:sp>
      <p:sp>
        <p:nvSpPr>
          <p:cNvPr id="10" name="上箭头标注 9"/>
          <p:cNvSpPr/>
          <p:nvPr/>
        </p:nvSpPr>
        <p:spPr>
          <a:xfrm>
            <a:off x="2999656" y="3501008"/>
            <a:ext cx="3312368" cy="1800200"/>
          </a:xfrm>
          <a:prstGeom prst="upArrowCallout">
            <a:avLst/>
          </a:prstGeom>
          <a:solidFill>
            <a:sysClr val="window" lastClr="FFFFFF"/>
          </a:solidFill>
          <a:ln w="25400" cap="rnd" cmpd="sng" algn="ctr">
            <a:solidFill>
              <a:srgbClr val="0000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a:ln>
                  <a:noFill/>
                </a:ln>
                <a:solidFill>
                  <a:srgbClr val="002060"/>
                </a:solidFill>
                <a:effectLst/>
                <a:uLnTx/>
                <a:uFillTx/>
                <a:latin typeface="微软雅黑" panose="020B0503020204020204" pitchFamily="34" charset="-122"/>
                <a:ea typeface="微软雅黑" panose="020B0503020204020204" pitchFamily="34" charset="-122"/>
              </a:rPr>
              <a:t>Data+</a:t>
            </a:r>
            <a:r>
              <a:rPr kumimoji="0" lang="zh-CN" altLang="en-US" sz="3200" b="0" i="0" u="none" strike="noStrike" kern="0" cap="none" spc="0" normalizeH="0" baseline="0" noProof="0">
                <a:ln>
                  <a:noFill/>
                </a:ln>
                <a:solidFill>
                  <a:srgbClr val="002060"/>
                </a:solidFill>
                <a:effectLst/>
                <a:uLnTx/>
                <a:uFillTx/>
                <a:latin typeface="微软雅黑" panose="020B0503020204020204" pitchFamily="34" charset="-122"/>
                <a:ea typeface="微软雅黑" panose="020B0503020204020204" pitchFamily="34" charset="-122"/>
              </a:rPr>
              <a:t>关系</a:t>
            </a:r>
            <a:endParaRPr kumimoji="0" lang="zh-CN" altLang="en-US" sz="3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0089209"/>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考核方式</a:t>
            </a:r>
            <a:endParaRPr lang="zh-CN" altLang="en-US" dirty="0"/>
          </a:p>
        </p:txBody>
      </p:sp>
      <p:sp>
        <p:nvSpPr>
          <p:cNvPr id="5" name="流程图: 过程 4"/>
          <p:cNvSpPr/>
          <p:nvPr/>
        </p:nvSpPr>
        <p:spPr>
          <a:xfrm>
            <a:off x="1117600" y="1628799"/>
            <a:ext cx="9874944" cy="804911"/>
          </a:xfrm>
          <a:prstGeom prst="flowChartProcess">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zh-CN" sz="3200" dirty="0">
                <a:solidFill>
                  <a:prstClr val="black"/>
                </a:solidFill>
                <a:latin typeface="微软雅黑" panose="020B0503020204020204" pitchFamily="34" charset="-122"/>
                <a:ea typeface="微软雅黑" panose="020B0503020204020204" pitchFamily="34" charset="-122"/>
              </a:rPr>
              <a:t>学业成绩</a:t>
            </a:r>
            <a:r>
              <a:rPr lang="en-US" altLang="zh-CN" sz="3200" dirty="0">
                <a:solidFill>
                  <a:prstClr val="black"/>
                </a:solidFill>
                <a:latin typeface="微软雅黑" panose="020B0503020204020204" pitchFamily="34" charset="-122"/>
                <a:ea typeface="微软雅黑" panose="020B0503020204020204" pitchFamily="34" charset="-122"/>
              </a:rPr>
              <a:t>=</a:t>
            </a:r>
            <a:r>
              <a:rPr lang="zh-CN" altLang="zh-CN" sz="3200" dirty="0">
                <a:solidFill>
                  <a:prstClr val="black"/>
                </a:solidFill>
                <a:latin typeface="微软雅黑" panose="020B0503020204020204" pitchFamily="34" charset="-122"/>
                <a:ea typeface="微软雅黑" panose="020B0503020204020204" pitchFamily="34" charset="-122"/>
              </a:rPr>
              <a:t>主卷成绩</a:t>
            </a:r>
            <a:r>
              <a:rPr lang="en-US" altLang="zh-CN" sz="3200" dirty="0">
                <a:solidFill>
                  <a:prstClr val="black"/>
                </a:solidFill>
                <a:latin typeface="微软雅黑" panose="020B0503020204020204" pitchFamily="34" charset="-122"/>
                <a:ea typeface="微软雅黑" panose="020B0503020204020204" pitchFamily="34" charset="-122"/>
              </a:rPr>
              <a:t>*50%+</a:t>
            </a:r>
            <a:r>
              <a:rPr lang="zh-CN" altLang="zh-CN" sz="3200" dirty="0">
                <a:solidFill>
                  <a:prstClr val="black"/>
                </a:solidFill>
                <a:latin typeface="微软雅黑" panose="020B0503020204020204" pitchFamily="34" charset="-122"/>
                <a:ea typeface="微软雅黑" panose="020B0503020204020204" pitchFamily="34" charset="-122"/>
              </a:rPr>
              <a:t>平时成绩</a:t>
            </a:r>
            <a:r>
              <a:rPr lang="en-US" altLang="zh-CN" sz="3200" dirty="0">
                <a:solidFill>
                  <a:prstClr val="black"/>
                </a:solidFill>
                <a:latin typeface="微软雅黑" panose="020B0503020204020204" pitchFamily="34" charset="-122"/>
                <a:ea typeface="微软雅黑" panose="020B0503020204020204" pitchFamily="34" charset="-122"/>
              </a:rPr>
              <a:t>*50%</a:t>
            </a:r>
            <a:endParaRPr lang="zh-CN" altLang="en-US" sz="3200" dirty="0">
              <a:solidFill>
                <a:prstClr val="black"/>
              </a:solidFill>
              <a:latin typeface="微软雅黑" panose="020B0503020204020204" pitchFamily="34" charset="-122"/>
              <a:ea typeface="微软雅黑" panose="020B0503020204020204" pitchFamily="34" charset="-122"/>
            </a:endParaRPr>
          </a:p>
        </p:txBody>
      </p:sp>
      <p:sp>
        <p:nvSpPr>
          <p:cNvPr id="6" name="流程图: 过程 5"/>
          <p:cNvSpPr/>
          <p:nvPr/>
        </p:nvSpPr>
        <p:spPr>
          <a:xfrm>
            <a:off x="1127448" y="2780928"/>
            <a:ext cx="4680520" cy="804911"/>
          </a:xfrm>
          <a:prstGeom prst="flowChartProcess">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a:solidFill>
                  <a:prstClr val="black"/>
                </a:solidFill>
                <a:latin typeface="微软雅黑" panose="020B0503020204020204" pitchFamily="34" charset="-122"/>
                <a:ea typeface="微软雅黑" panose="020B0503020204020204" pitchFamily="34" charset="-122"/>
              </a:rPr>
              <a:t>PTA</a:t>
            </a:r>
            <a:r>
              <a:rPr lang="zh-CN" altLang="en-US" sz="2800">
                <a:solidFill>
                  <a:prstClr val="black"/>
                </a:solidFill>
                <a:latin typeface="微软雅黑" panose="020B0503020204020204" pitchFamily="34" charset="-122"/>
                <a:ea typeface="微软雅黑" panose="020B0503020204020204" pitchFamily="34" charset="-122"/>
              </a:rPr>
              <a:t>平台上机考试（无题库）</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7" name="流程图: 过程 6"/>
          <p:cNvSpPr/>
          <p:nvPr/>
        </p:nvSpPr>
        <p:spPr>
          <a:xfrm>
            <a:off x="1117600" y="3969308"/>
            <a:ext cx="5410448" cy="804911"/>
          </a:xfrm>
          <a:prstGeom prst="flowChartProcess">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800" dirty="0">
                <a:solidFill>
                  <a:prstClr val="black"/>
                </a:solidFill>
                <a:latin typeface="微软雅黑" panose="020B0503020204020204" pitchFamily="34" charset="-122"/>
                <a:ea typeface="微软雅黑" panose="020B0503020204020204" pitchFamily="34" charset="-122"/>
              </a:rPr>
              <a:t>函数题</a:t>
            </a:r>
            <a:r>
              <a:rPr lang="en-US" altLang="zh-CN" sz="2800" dirty="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主观题</a:t>
            </a:r>
          </a:p>
        </p:txBody>
      </p:sp>
      <p:sp>
        <p:nvSpPr>
          <p:cNvPr id="8" name="流程图: 过程 7"/>
          <p:cNvSpPr/>
          <p:nvPr/>
        </p:nvSpPr>
        <p:spPr>
          <a:xfrm>
            <a:off x="335360" y="4892590"/>
            <a:ext cx="10513168" cy="1152128"/>
          </a:xfrm>
          <a:prstGeom prst="flowChartProcess">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zh-CN" sz="2800" dirty="0">
                <a:solidFill>
                  <a:prstClr val="black"/>
                </a:solidFill>
                <a:latin typeface="微软雅黑" panose="020B0503020204020204" pitchFamily="34" charset="-122"/>
                <a:ea typeface="微软雅黑" panose="020B0503020204020204" pitchFamily="34" charset="-122"/>
              </a:rPr>
              <a:t>在线课程成绩</a:t>
            </a:r>
            <a:r>
              <a:rPr lang="en-US" altLang="zh-CN" sz="2800" dirty="0">
                <a:solidFill>
                  <a:prstClr val="black"/>
                </a:solidFill>
                <a:latin typeface="微软雅黑" panose="020B0503020204020204" pitchFamily="34" charset="-122"/>
                <a:ea typeface="微软雅黑" panose="020B0503020204020204" pitchFamily="34" charset="-122"/>
              </a:rPr>
              <a:t>*20%+PTA</a:t>
            </a:r>
            <a:r>
              <a:rPr lang="zh-CN" altLang="zh-CN" sz="2800" dirty="0">
                <a:solidFill>
                  <a:prstClr val="black"/>
                </a:solidFill>
                <a:latin typeface="微软雅黑" panose="020B0503020204020204" pitchFamily="34" charset="-122"/>
                <a:ea typeface="微软雅黑" panose="020B0503020204020204" pitchFamily="34" charset="-122"/>
              </a:rPr>
              <a:t>单元测试成绩</a:t>
            </a:r>
            <a:r>
              <a:rPr lang="en-US" altLang="zh-CN" sz="2800" dirty="0">
                <a:solidFill>
                  <a:prstClr val="black"/>
                </a:solidFill>
                <a:latin typeface="微软雅黑" panose="020B0503020204020204" pitchFamily="34" charset="-122"/>
                <a:ea typeface="微软雅黑" panose="020B0503020204020204" pitchFamily="34" charset="-122"/>
              </a:rPr>
              <a:t>*40%+PTA</a:t>
            </a:r>
            <a:r>
              <a:rPr lang="zh-CN" altLang="zh-CN" sz="2800" dirty="0">
                <a:solidFill>
                  <a:prstClr val="black"/>
                </a:solidFill>
                <a:latin typeface="微软雅黑" panose="020B0503020204020204" pitchFamily="34" charset="-122"/>
                <a:ea typeface="微软雅黑" panose="020B0503020204020204" pitchFamily="34" charset="-122"/>
              </a:rPr>
              <a:t>实验成绩</a:t>
            </a:r>
            <a:r>
              <a:rPr lang="en-US" altLang="zh-CN" sz="2800" dirty="0">
                <a:solidFill>
                  <a:prstClr val="black"/>
                </a:solidFill>
                <a:latin typeface="微软雅黑" panose="020B0503020204020204" pitchFamily="34" charset="-122"/>
                <a:ea typeface="微软雅黑" panose="020B0503020204020204" pitchFamily="34" charset="-122"/>
              </a:rPr>
              <a:t>*40% +</a:t>
            </a:r>
            <a:r>
              <a:rPr lang="zh-CN" altLang="zh-CN" sz="2800" dirty="0">
                <a:solidFill>
                  <a:prstClr val="black"/>
                </a:solidFill>
                <a:latin typeface="微软雅黑" panose="020B0503020204020204" pitchFamily="34" charset="-122"/>
                <a:ea typeface="微软雅黑" panose="020B0503020204020204" pitchFamily="34" charset="-122"/>
              </a:rPr>
              <a:t>平时表现加分</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9" name="下箭头 8"/>
          <p:cNvSpPr/>
          <p:nvPr/>
        </p:nvSpPr>
        <p:spPr>
          <a:xfrm>
            <a:off x="3878086" y="2433710"/>
            <a:ext cx="288032" cy="360040"/>
          </a:xfrm>
          <a:prstGeom prst="down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3575720" y="3573016"/>
            <a:ext cx="288032" cy="360040"/>
          </a:xfrm>
          <a:prstGeom prst="down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6673596" y="2420888"/>
            <a:ext cx="288032" cy="2448272"/>
          </a:xfrm>
          <a:prstGeom prst="down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过程 11"/>
          <p:cNvSpPr/>
          <p:nvPr/>
        </p:nvSpPr>
        <p:spPr>
          <a:xfrm>
            <a:off x="8256240" y="2511634"/>
            <a:ext cx="3168352" cy="2245568"/>
          </a:xfrm>
          <a:prstGeom prst="flowChartProcess">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800">
                <a:solidFill>
                  <a:prstClr val="black"/>
                </a:solidFill>
                <a:latin typeface="微软雅黑" panose="020B0503020204020204" pitchFamily="34" charset="-122"/>
                <a:ea typeface="微软雅黑" panose="020B0503020204020204" pitchFamily="34" charset="-122"/>
              </a:rPr>
              <a:t>课堂表现</a:t>
            </a:r>
            <a:endParaRPr lang="en-US" altLang="zh-CN" sz="2800">
              <a:solidFill>
                <a:prstClr val="black"/>
              </a:solidFill>
              <a:latin typeface="微软雅黑" panose="020B0503020204020204" pitchFamily="34" charset="-122"/>
              <a:ea typeface="微软雅黑" panose="020B0503020204020204" pitchFamily="34" charset="-122"/>
            </a:endParaRPr>
          </a:p>
          <a:p>
            <a:pPr lvl="0" algn="ctr"/>
            <a:r>
              <a:rPr lang="zh-CN" altLang="en-US" sz="2800">
                <a:solidFill>
                  <a:prstClr val="black"/>
                </a:solidFill>
                <a:latin typeface="微软雅黑" panose="020B0503020204020204" pitchFamily="34" charset="-122"/>
                <a:ea typeface="微软雅黑" panose="020B0503020204020204" pitchFamily="34" charset="-122"/>
              </a:rPr>
              <a:t>小组讨论作业</a:t>
            </a:r>
            <a:endParaRPr lang="en-US" altLang="zh-CN" sz="2800">
              <a:solidFill>
                <a:prstClr val="black"/>
              </a:solidFill>
              <a:latin typeface="微软雅黑" panose="020B0503020204020204" pitchFamily="34" charset="-122"/>
              <a:ea typeface="微软雅黑" panose="020B0503020204020204" pitchFamily="34" charset="-122"/>
            </a:endParaRPr>
          </a:p>
          <a:p>
            <a:pPr lvl="0" algn="ctr"/>
            <a:r>
              <a:rPr lang="en-US" altLang="zh-CN" sz="2800">
                <a:solidFill>
                  <a:prstClr val="black"/>
                </a:solidFill>
                <a:latin typeface="微软雅黑" panose="020B0503020204020204" pitchFamily="34" charset="-122"/>
                <a:ea typeface="微软雅黑" panose="020B0503020204020204" pitchFamily="34" charset="-122"/>
              </a:rPr>
              <a:t>QQ</a:t>
            </a:r>
            <a:r>
              <a:rPr lang="zh-CN" altLang="en-US" sz="2800">
                <a:solidFill>
                  <a:prstClr val="black"/>
                </a:solidFill>
                <a:latin typeface="微软雅黑" panose="020B0503020204020204" pitchFamily="34" charset="-122"/>
                <a:ea typeface="微软雅黑" panose="020B0503020204020204" pitchFamily="34" charset="-122"/>
              </a:rPr>
              <a:t>群答疑</a:t>
            </a:r>
            <a:endParaRPr lang="en-US" altLang="zh-CN" sz="2800">
              <a:solidFill>
                <a:prstClr val="black"/>
              </a:solidFill>
              <a:latin typeface="微软雅黑" panose="020B0503020204020204" pitchFamily="34" charset="-122"/>
              <a:ea typeface="微软雅黑" panose="020B0503020204020204" pitchFamily="34" charset="-122"/>
            </a:endParaRPr>
          </a:p>
          <a:p>
            <a:pPr lvl="0" algn="ctr"/>
            <a:r>
              <a:rPr lang="en-US" altLang="zh-CN" sz="2800">
                <a:solidFill>
                  <a:prstClr val="black"/>
                </a:solidFill>
                <a:latin typeface="微软雅黑" panose="020B0503020204020204" pitchFamily="34" charset="-122"/>
                <a:ea typeface="微软雅黑" panose="020B0503020204020204" pitchFamily="34" charset="-122"/>
              </a:rPr>
              <a:t>PTA</a:t>
            </a:r>
            <a:r>
              <a:rPr lang="zh-CN" altLang="en-US" sz="2800">
                <a:solidFill>
                  <a:prstClr val="black"/>
                </a:solidFill>
                <a:latin typeface="微软雅黑" panose="020B0503020204020204" pitchFamily="34" charset="-122"/>
                <a:ea typeface="微软雅黑" panose="020B0503020204020204" pitchFamily="34" charset="-122"/>
              </a:rPr>
              <a:t>出题</a:t>
            </a:r>
            <a:endParaRPr lang="en-US" altLang="zh-CN" sz="2800">
              <a:solidFill>
                <a:prstClr val="black"/>
              </a:solidFill>
              <a:latin typeface="微软雅黑" panose="020B0503020204020204" pitchFamily="34" charset="-122"/>
              <a:ea typeface="微软雅黑" panose="020B0503020204020204" pitchFamily="34" charset="-122"/>
            </a:endParaRPr>
          </a:p>
          <a:p>
            <a:pPr lvl="0" algn="ctr"/>
            <a:r>
              <a:rPr lang="en-US" altLang="zh-CN" sz="2800">
                <a:solidFill>
                  <a:prstClr val="black"/>
                </a:solidFill>
                <a:latin typeface="微软雅黑" panose="020B0503020204020204" pitchFamily="34" charset="-122"/>
                <a:ea typeface="微软雅黑" panose="020B0503020204020204" pitchFamily="34" charset="-122"/>
              </a:rPr>
              <a:t>PTA</a:t>
            </a:r>
            <a:r>
              <a:rPr lang="zh-CN" altLang="en-US" sz="2800">
                <a:solidFill>
                  <a:prstClr val="black"/>
                </a:solidFill>
                <a:latin typeface="微软雅黑" panose="020B0503020204020204" pitchFamily="34" charset="-122"/>
                <a:ea typeface="微软雅黑" panose="020B0503020204020204" pitchFamily="34" charset="-122"/>
              </a:rPr>
              <a:t>提高篇刷题量</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3" name="直角上箭头 2"/>
          <p:cNvSpPr/>
          <p:nvPr/>
        </p:nvSpPr>
        <p:spPr>
          <a:xfrm>
            <a:off x="9469106" y="4757201"/>
            <a:ext cx="1957018" cy="1048063"/>
          </a:xfrm>
          <a:prstGeom prst="bentUpArrow">
            <a:avLst>
              <a:gd name="adj1" fmla="val 12906"/>
              <a:gd name="adj2" fmla="val 25000"/>
              <a:gd name="adj3" fmla="val 25000"/>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9568722"/>
      </p:ext>
    </p:extLst>
  </p:cSld>
  <p:clrMapOvr>
    <a:masterClrMapping/>
  </p:clrMapOvr>
  <p:transition>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Number_3">
            <a:hlinkClick r:id="" action="ppaction://noaction"/>
          </p:cNvPr>
          <p:cNvSpPr/>
          <p:nvPr>
            <p:custDataLst>
              <p:tags r:id="rId2"/>
            </p:custDataLst>
          </p:nvPr>
        </p:nvSpPr>
        <p:spPr>
          <a:xfrm>
            <a:off x="4417626" y="2551449"/>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02</a:t>
            </a:r>
            <a:endParaRPr lang="zh-CN" altLang="en-US" sz="2800" b="1" dirty="0">
              <a:solidFill>
                <a:srgbClr val="0000FF"/>
              </a:solidFill>
              <a:ea typeface="华文细黑" panose="02010600040101010101" pitchFamily="2" charset="-122"/>
            </a:endParaRPr>
          </a:p>
        </p:txBody>
      </p:sp>
      <p:sp>
        <p:nvSpPr>
          <p:cNvPr id="10" name="MH_Entry_3">
            <a:hlinkClick r:id="" action="ppaction://noaction"/>
          </p:cNvPr>
          <p:cNvSpPr/>
          <p:nvPr>
            <p:custDataLst>
              <p:tags r:id="rId3"/>
            </p:custDataLst>
          </p:nvPr>
        </p:nvSpPr>
        <p:spPr>
          <a:xfrm>
            <a:off x="5249953" y="2551449"/>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算法魅力初体验</a:t>
            </a:r>
          </a:p>
        </p:txBody>
      </p:sp>
      <p:sp>
        <p:nvSpPr>
          <p:cNvPr id="21" name="MH_Number_2">
            <a:hlinkClick r:id="" action="ppaction://noaction"/>
          </p:cNvPr>
          <p:cNvSpPr/>
          <p:nvPr>
            <p:custDataLst>
              <p:tags r:id="rId4"/>
            </p:custDataLst>
          </p:nvPr>
        </p:nvSpPr>
        <p:spPr>
          <a:xfrm>
            <a:off x="4417626" y="1759361"/>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01</a:t>
            </a:r>
            <a:endParaRPr lang="zh-CN" altLang="en-US" sz="2800" b="1" dirty="0">
              <a:solidFill>
                <a:srgbClr val="0000FF"/>
              </a:solidFill>
              <a:ea typeface="华文细黑" panose="02010600040101010101" pitchFamily="2" charset="-122"/>
            </a:endParaRPr>
          </a:p>
        </p:txBody>
      </p:sp>
      <p:sp>
        <p:nvSpPr>
          <p:cNvPr id="22" name="MH_Entry_2">
            <a:hlinkClick r:id="" action="ppaction://noaction"/>
          </p:cNvPr>
          <p:cNvSpPr/>
          <p:nvPr>
            <p:custDataLst>
              <p:tags r:id="rId5"/>
            </p:custDataLst>
          </p:nvPr>
        </p:nvSpPr>
        <p:spPr>
          <a:xfrm>
            <a:off x="5249953" y="1759361"/>
            <a:ext cx="4741774"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课程三问</a:t>
            </a:r>
          </a:p>
        </p:txBody>
      </p:sp>
      <p:sp>
        <p:nvSpPr>
          <p:cNvPr id="24" name="MH_Number_4">
            <a:hlinkClick r:id="" action="ppaction://noaction"/>
          </p:cNvPr>
          <p:cNvSpPr/>
          <p:nvPr>
            <p:custDataLst>
              <p:tags r:id="rId6"/>
            </p:custDataLst>
          </p:nvPr>
        </p:nvSpPr>
        <p:spPr>
          <a:xfrm>
            <a:off x="4417626" y="3323423"/>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03</a:t>
            </a:r>
            <a:endParaRPr lang="zh-CN" altLang="en-US" sz="2800" b="1" dirty="0">
              <a:solidFill>
                <a:srgbClr val="0000FF"/>
              </a:solidFill>
              <a:ea typeface="华文细黑" panose="02010600040101010101" pitchFamily="2" charset="-122"/>
            </a:endParaRPr>
          </a:p>
        </p:txBody>
      </p:sp>
      <p:sp>
        <p:nvSpPr>
          <p:cNvPr id="25" name="MH_Entry_4">
            <a:hlinkClick r:id="" action="ppaction://noaction"/>
          </p:cNvPr>
          <p:cNvSpPr/>
          <p:nvPr>
            <p:custDataLst>
              <p:tags r:id="rId7"/>
            </p:custDataLst>
          </p:nvPr>
        </p:nvSpPr>
        <p:spPr>
          <a:xfrm>
            <a:off x="5249953" y="3323423"/>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FFFF"/>
                </a:solidFill>
                <a:latin typeface="微软雅黑" panose="020B0503020204020204" pitchFamily="34" charset="-122"/>
                <a:ea typeface="微软雅黑" panose="020B0503020204020204" pitchFamily="34" charset="-122"/>
              </a:rPr>
              <a:t>考核方式</a:t>
            </a:r>
          </a:p>
        </p:txBody>
      </p:sp>
      <p:cxnSp>
        <p:nvCxnSpPr>
          <p:cNvPr id="26" name="MH_Others_1"/>
          <p:cNvCxnSpPr/>
          <p:nvPr>
            <p:custDataLst>
              <p:tags r:id="rId8"/>
            </p:custDataLst>
          </p:nvPr>
        </p:nvCxnSpPr>
        <p:spPr>
          <a:xfrm>
            <a:off x="3256636" y="740229"/>
            <a:ext cx="0" cy="5364000"/>
          </a:xfrm>
          <a:prstGeom prst="line">
            <a:avLst/>
          </a:prstGeom>
          <a:ln w="41275">
            <a:solidFill>
              <a:srgbClr val="0000FF"/>
            </a:solidFill>
          </a:ln>
        </p:spPr>
        <p:style>
          <a:lnRef idx="1">
            <a:schemeClr val="accent1"/>
          </a:lnRef>
          <a:fillRef idx="0">
            <a:schemeClr val="accent1"/>
          </a:fillRef>
          <a:effectRef idx="0">
            <a:schemeClr val="accent1"/>
          </a:effectRef>
          <a:fontRef idx="minor">
            <a:schemeClr val="tx1"/>
          </a:fontRef>
        </p:style>
      </p:cxnSp>
      <p:sp>
        <p:nvSpPr>
          <p:cNvPr id="27" name="MH_Others_2"/>
          <p:cNvSpPr txBox="1"/>
          <p:nvPr>
            <p:custDataLst>
              <p:tags r:id="rId9"/>
            </p:custDataLst>
          </p:nvPr>
        </p:nvSpPr>
        <p:spPr>
          <a:xfrm>
            <a:off x="1819491" y="291485"/>
            <a:ext cx="1054501" cy="1188575"/>
          </a:xfrm>
          <a:prstGeom prst="rect">
            <a:avLst/>
          </a:prstGeom>
          <a:noFill/>
        </p:spPr>
        <p:txBody>
          <a:bodyPr vert="eaVert" wrap="square" rtlCol="0" anchor="ctr" anchorCtr="0">
            <a:noAutofit/>
          </a:bodyPr>
          <a:lstStyle/>
          <a:p>
            <a:r>
              <a:rPr lang="en-US" altLang="zh-CN" sz="8800" dirty="0">
                <a:solidFill>
                  <a:srgbClr val="0000FF"/>
                </a:solidFill>
                <a:latin typeface="华文细黑" panose="02010600040101010101" pitchFamily="2" charset="-122"/>
                <a:ea typeface="华文细黑" panose="02010600040101010101" pitchFamily="2" charset="-122"/>
              </a:rPr>
              <a:t>C</a:t>
            </a:r>
            <a:endParaRPr lang="zh-CN" altLang="en-US" sz="4400" dirty="0">
              <a:solidFill>
                <a:srgbClr val="0000FF"/>
              </a:solidFill>
              <a:latin typeface="华文细黑" panose="02010600040101010101" pitchFamily="2" charset="-122"/>
              <a:ea typeface="华文细黑" panose="02010600040101010101" pitchFamily="2" charset="-122"/>
            </a:endParaRPr>
          </a:p>
        </p:txBody>
      </p:sp>
      <p:sp>
        <p:nvSpPr>
          <p:cNvPr id="28" name="MH_Others_3"/>
          <p:cNvSpPr txBox="1"/>
          <p:nvPr>
            <p:custDataLst>
              <p:tags r:id="rId10"/>
            </p:custDataLst>
          </p:nvPr>
        </p:nvSpPr>
        <p:spPr>
          <a:xfrm>
            <a:off x="1985896" y="2798661"/>
            <a:ext cx="693893" cy="3122517"/>
          </a:xfrm>
          <a:prstGeom prst="rect">
            <a:avLst/>
          </a:prstGeom>
          <a:noFill/>
        </p:spPr>
        <p:txBody>
          <a:bodyPr vert="horz" wrap="square" rtlCol="0" anchor="ctr" anchorCtr="0">
            <a:noAutofit/>
          </a:bodyPr>
          <a:lstStyle/>
          <a:p>
            <a:pPr algn="ctr"/>
            <a:r>
              <a:rPr lang="zh-CN" altLang="en-US" sz="4800" b="1" dirty="0">
                <a:solidFill>
                  <a:srgbClr val="0000FF"/>
                </a:solidFill>
                <a:latin typeface="微软雅黑" panose="020B0503020204020204" pitchFamily="34" charset="-122"/>
                <a:ea typeface="微软雅黑" panose="020B0503020204020204" pitchFamily="34" charset="-122"/>
              </a:rPr>
              <a:t>内容安排</a:t>
            </a:r>
          </a:p>
        </p:txBody>
      </p:sp>
      <p:sp>
        <p:nvSpPr>
          <p:cNvPr id="29" name="MH_Others_4"/>
          <p:cNvSpPr/>
          <p:nvPr>
            <p:custDataLst>
              <p:tags r:id="rId11"/>
            </p:custDataLst>
          </p:nvPr>
        </p:nvSpPr>
        <p:spPr>
          <a:xfrm>
            <a:off x="2009079" y="893398"/>
            <a:ext cx="615553" cy="2293405"/>
          </a:xfrm>
          <a:prstGeom prst="rect">
            <a:avLst/>
          </a:prstGeom>
        </p:spPr>
        <p:txBody>
          <a:bodyPr vert="eaVert" wrap="square">
            <a:noAutofit/>
          </a:bodyPr>
          <a:lstStyle/>
          <a:p>
            <a:r>
              <a:rPr lang="en-US" altLang="zh-CN" sz="2800" b="1" spc="500" dirty="0">
                <a:solidFill>
                  <a:schemeClr val="accent1">
                    <a:lumMod val="75000"/>
                  </a:schemeClr>
                </a:solidFill>
                <a:latin typeface="华文细黑" panose="02010600040101010101" pitchFamily="2" charset="-122"/>
                <a:ea typeface="华文细黑" panose="02010600040101010101" pitchFamily="2" charset="-122"/>
              </a:rPr>
              <a:t>ONTENTS</a:t>
            </a:r>
            <a:endParaRPr lang="zh-CN" altLang="en-US" sz="2800" b="1" spc="500" dirty="0">
              <a:solidFill>
                <a:schemeClr val="accent1">
                  <a:lumMod val="75000"/>
                </a:schemeClr>
              </a:solidFill>
              <a:latin typeface="华文细黑" panose="02010600040101010101" pitchFamily="2" charset="-122"/>
              <a:ea typeface="华文细黑" panose="02010600040101010101" pitchFamily="2" charset="-122"/>
            </a:endParaRPr>
          </a:p>
        </p:txBody>
      </p:sp>
      <p:sp>
        <p:nvSpPr>
          <p:cNvPr id="12" name="MH_Number_4">
            <a:hlinkClick r:id="" action="ppaction://noaction"/>
          </p:cNvPr>
          <p:cNvSpPr/>
          <p:nvPr>
            <p:custDataLst>
              <p:tags r:id="rId12"/>
            </p:custDataLst>
          </p:nvPr>
        </p:nvSpPr>
        <p:spPr>
          <a:xfrm>
            <a:off x="4420103" y="4120931"/>
            <a:ext cx="682404" cy="682039"/>
          </a:xfrm>
          <a:prstGeom prst="rect">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b="1" dirty="0">
                <a:solidFill>
                  <a:srgbClr val="0000FF"/>
                </a:solidFill>
                <a:ea typeface="华文细黑" panose="02010600040101010101" pitchFamily="2" charset="-122"/>
              </a:rPr>
              <a:t>04</a:t>
            </a:r>
            <a:endParaRPr lang="zh-CN" altLang="en-US" sz="2800" b="1" dirty="0">
              <a:solidFill>
                <a:srgbClr val="0000FF"/>
              </a:solidFill>
              <a:ea typeface="华文细黑" panose="02010600040101010101" pitchFamily="2" charset="-122"/>
            </a:endParaRPr>
          </a:p>
        </p:txBody>
      </p:sp>
      <p:sp>
        <p:nvSpPr>
          <p:cNvPr id="13" name="MH_Entry_4">
            <a:hlinkClick r:id="" action="ppaction://noaction"/>
          </p:cNvPr>
          <p:cNvSpPr/>
          <p:nvPr>
            <p:custDataLst>
              <p:tags r:id="rId13"/>
            </p:custDataLst>
          </p:nvPr>
        </p:nvSpPr>
        <p:spPr>
          <a:xfrm>
            <a:off x="5252430" y="4120931"/>
            <a:ext cx="4741773" cy="682039"/>
          </a:xfrm>
          <a:prstGeom prst="rect">
            <a:avLst/>
          </a:prstGeom>
          <a:solidFill>
            <a:srgbClr val="0000FF"/>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zh-CN" altLang="en-US" sz="3200" dirty="0">
                <a:solidFill>
                  <a:srgbClr val="FFC000"/>
                </a:solidFill>
                <a:latin typeface="微软雅黑" panose="020B0503020204020204" pitchFamily="34" charset="-122"/>
                <a:ea typeface="微软雅黑" panose="020B0503020204020204" pitchFamily="34" charset="-122"/>
              </a:rPr>
              <a:t>学习资源</a:t>
            </a:r>
          </a:p>
        </p:txBody>
      </p:sp>
    </p:spTree>
    <p:custDataLst>
      <p:tags r:id="rId1"/>
    </p:custDataLst>
    <p:extLst>
      <p:ext uri="{BB962C8B-B14F-4D97-AF65-F5344CB8AC3E}">
        <p14:creationId xmlns:p14="http://schemas.microsoft.com/office/powerpoint/2010/main" val="2101742767"/>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教材、主要参考书</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1628800"/>
            <a:ext cx="4434780" cy="4686300"/>
          </a:xfrm>
        </p:spPr>
      </p:pic>
      <p:pic>
        <p:nvPicPr>
          <p:cNvPr id="3" name="图片 2"/>
          <p:cNvPicPr>
            <a:picLocks noChangeAspect="1"/>
          </p:cNvPicPr>
          <p:nvPr/>
        </p:nvPicPr>
        <p:blipFill>
          <a:blip r:embed="rId3"/>
          <a:stretch>
            <a:fillRect/>
          </a:stretch>
        </p:blipFill>
        <p:spPr>
          <a:xfrm>
            <a:off x="6312024" y="1628800"/>
            <a:ext cx="3168352" cy="4544250"/>
          </a:xfrm>
          <a:prstGeom prst="rect">
            <a:avLst/>
          </a:prstGeom>
        </p:spPr>
      </p:pic>
    </p:spTree>
    <p:extLst>
      <p:ext uri="{BB962C8B-B14F-4D97-AF65-F5344CB8AC3E}">
        <p14:creationId xmlns:p14="http://schemas.microsoft.com/office/powerpoint/2010/main" val="681750371"/>
      </p:ext>
    </p:extLst>
  </p:cSld>
  <p:clrMapOvr>
    <a:masterClrMapping/>
  </p:clrMapOvr>
  <p:transition>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教材、主要参考书</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628800"/>
            <a:ext cx="3168352" cy="4138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1628800"/>
            <a:ext cx="3096344" cy="4325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960096" y="1556792"/>
            <a:ext cx="4686300"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7712357"/>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教材、主要参考书</a:t>
            </a:r>
            <a:endParaRPr lang="zh-CN" altLang="en-US" dirty="0"/>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700808"/>
            <a:ext cx="2736304" cy="424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03712" y="1556792"/>
            <a:ext cx="4686300"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1556792"/>
            <a:ext cx="4536504"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600912"/>
      </p:ext>
    </p:extLst>
  </p:cSld>
  <p:clrMapOvr>
    <a:masterClrMapping/>
  </p:clrMapOvr>
  <p:transition>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学习网站</a:t>
            </a:r>
          </a:p>
        </p:txBody>
      </p:sp>
      <p:sp>
        <p:nvSpPr>
          <p:cNvPr id="3" name="内容占位符 2"/>
          <p:cNvSpPr>
            <a:spLocks noGrp="1"/>
          </p:cNvSpPr>
          <p:nvPr>
            <p:ph idx="1"/>
          </p:nvPr>
        </p:nvSpPr>
        <p:spPr/>
        <p:txBody>
          <a:bodyPr>
            <a:normAutofit fontScale="85000" lnSpcReduction="20000"/>
          </a:bodyPr>
          <a:lstStyle/>
          <a:p>
            <a:r>
              <a:rPr lang="zh-CN" altLang="en-US" dirty="0">
                <a:solidFill>
                  <a:srgbClr val="FF0000"/>
                </a:solidFill>
              </a:rPr>
              <a:t>中国大学</a:t>
            </a:r>
            <a:r>
              <a:rPr lang="en-US" altLang="zh-CN" dirty="0">
                <a:solidFill>
                  <a:srgbClr val="FF0000"/>
                </a:solidFill>
              </a:rPr>
              <a:t>MOOC</a:t>
            </a:r>
            <a:r>
              <a:rPr lang="zh-CN" altLang="en-US" dirty="0"/>
              <a:t>（浙江大学陈越、厦门大学郑裕玲）</a:t>
            </a:r>
            <a:endParaRPr lang="en-US" altLang="zh-CN" dirty="0"/>
          </a:p>
          <a:p>
            <a:r>
              <a:rPr lang="zh-CN" altLang="en-US" dirty="0">
                <a:solidFill>
                  <a:srgbClr val="FF0000"/>
                </a:solidFill>
              </a:rPr>
              <a:t>智慧树（临沂大学 丁林花 数据结构）</a:t>
            </a:r>
            <a:endParaRPr lang="en-US" altLang="zh-CN" dirty="0">
              <a:solidFill>
                <a:srgbClr val="FF0000"/>
              </a:solidFill>
            </a:endParaRPr>
          </a:p>
          <a:p>
            <a:r>
              <a:rPr lang="zh-CN" altLang="en-US" dirty="0">
                <a:solidFill>
                  <a:srgbClr val="FF0000"/>
                </a:solidFill>
              </a:rPr>
              <a:t>哔哩哔哩弹幕网</a:t>
            </a:r>
            <a:endParaRPr lang="en-US" altLang="zh-CN" dirty="0">
              <a:solidFill>
                <a:srgbClr val="FF0000"/>
              </a:solidFill>
            </a:endParaRPr>
          </a:p>
          <a:p>
            <a:r>
              <a:rPr lang="zh-CN" altLang="en-US" dirty="0"/>
              <a:t>网易云课堂</a:t>
            </a:r>
            <a:endParaRPr lang="en-US" altLang="zh-CN" dirty="0"/>
          </a:p>
          <a:p>
            <a:r>
              <a:rPr lang="zh-CN" altLang="en-US" dirty="0"/>
              <a:t>网易公开课</a:t>
            </a:r>
            <a:endParaRPr lang="en-US" altLang="zh-CN" dirty="0"/>
          </a:p>
          <a:p>
            <a:r>
              <a:rPr lang="zh-CN" altLang="en-US" dirty="0"/>
              <a:t>学堂在线（清华大学）</a:t>
            </a:r>
            <a:endParaRPr lang="en-US" altLang="zh-CN" dirty="0"/>
          </a:p>
          <a:p>
            <a:r>
              <a:rPr lang="zh-CN" altLang="en-US" dirty="0"/>
              <a:t>华文慕课（北京大学）</a:t>
            </a:r>
            <a:endParaRPr lang="en-US" altLang="zh-CN" dirty="0"/>
          </a:p>
          <a:p>
            <a:pPr marL="0" indent="0">
              <a:buNone/>
            </a:pPr>
            <a:endParaRPr lang="zh-CN" altLang="en-US" dirty="0"/>
          </a:p>
        </p:txBody>
      </p:sp>
    </p:spTree>
    <p:extLst>
      <p:ext uri="{BB962C8B-B14F-4D97-AF65-F5344CB8AC3E}">
        <p14:creationId xmlns:p14="http://schemas.microsoft.com/office/powerpoint/2010/main" val="2206215233"/>
      </p:ext>
    </p:extLst>
  </p:cSld>
  <p:clrMapOvr>
    <a:masterClrMapping/>
  </p:clrMapOvr>
  <p:transition>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本周作业</a:t>
            </a:r>
          </a:p>
        </p:txBody>
      </p:sp>
      <p:sp>
        <p:nvSpPr>
          <p:cNvPr id="3" name="内容占位符 2"/>
          <p:cNvSpPr>
            <a:spLocks noGrp="1"/>
          </p:cNvSpPr>
          <p:nvPr>
            <p:ph idx="1"/>
          </p:nvPr>
        </p:nvSpPr>
        <p:spPr>
          <a:xfrm>
            <a:off x="723900" y="1556792"/>
            <a:ext cx="9865096" cy="4372971"/>
          </a:xfrm>
        </p:spPr>
        <p:txBody>
          <a:bodyPr>
            <a:normAutofit/>
          </a:bodyPr>
          <a:lstStyle/>
          <a:p>
            <a:pPr marL="0" indent="0">
              <a:buSzPct val="80000"/>
              <a:buNone/>
            </a:pPr>
            <a:r>
              <a:rPr lang="en-US" altLang="zh-CN" dirty="0">
                <a:solidFill>
                  <a:srgbClr val="FF0000"/>
                </a:solidFill>
              </a:rPr>
              <a:t>1.</a:t>
            </a:r>
            <a:r>
              <a:rPr lang="en-US" altLang="zh-CN" dirty="0"/>
              <a:t> </a:t>
            </a:r>
            <a:r>
              <a:rPr lang="zh-CN" altLang="en-US" dirty="0"/>
              <a:t>中国大学</a:t>
            </a:r>
            <a:r>
              <a:rPr lang="en-US" altLang="zh-CN" dirty="0"/>
              <a:t>MOOC</a:t>
            </a:r>
            <a:r>
              <a:rPr lang="zh-CN" altLang="en-US" dirty="0"/>
              <a:t>网，加入陈越老师的数据结构课程。（</a:t>
            </a:r>
            <a:r>
              <a:rPr lang="zh-CN" altLang="en-US" sz="2400" dirty="0"/>
              <a:t>手机端 </a:t>
            </a:r>
            <a:r>
              <a:rPr lang="zh-CN" altLang="en-US" sz="2400" dirty="0">
                <a:solidFill>
                  <a:srgbClr val="FF0000"/>
                </a:solidFill>
              </a:rPr>
              <a:t>中国大学</a:t>
            </a:r>
            <a:r>
              <a:rPr lang="en-US" altLang="zh-CN" sz="2400" dirty="0">
                <a:solidFill>
                  <a:srgbClr val="FF0000"/>
                </a:solidFill>
              </a:rPr>
              <a:t>MOOC  </a:t>
            </a:r>
            <a:r>
              <a:rPr lang="en-US" altLang="zh-CN" sz="2400" dirty="0"/>
              <a:t>APP</a:t>
            </a:r>
            <a:r>
              <a:rPr lang="zh-CN" altLang="en-US" dirty="0"/>
              <a:t>）（</a:t>
            </a:r>
            <a:r>
              <a:rPr lang="zh-CN" altLang="en-US" dirty="0">
                <a:solidFill>
                  <a:srgbClr val="FF0000"/>
                </a:solidFill>
              </a:rPr>
              <a:t>选做</a:t>
            </a:r>
            <a:r>
              <a:rPr lang="zh-CN" altLang="en-US" dirty="0"/>
              <a:t>）</a:t>
            </a:r>
            <a:endParaRPr lang="en-US" altLang="zh-CN" dirty="0"/>
          </a:p>
          <a:p>
            <a:pPr marL="0" indent="0">
              <a:buSzPct val="80000"/>
              <a:buNone/>
            </a:pPr>
            <a:r>
              <a:rPr lang="en-US" altLang="zh-CN" dirty="0">
                <a:solidFill>
                  <a:srgbClr val="FF0000"/>
                </a:solidFill>
              </a:rPr>
              <a:t>2. </a:t>
            </a:r>
            <a:r>
              <a:rPr lang="en-US" altLang="zh-CN" dirty="0"/>
              <a:t>PTA</a:t>
            </a:r>
            <a:r>
              <a:rPr lang="zh-CN" altLang="en-US" dirty="0"/>
              <a:t>用作平时练习、单元测试、期末考试的平台。</a:t>
            </a:r>
            <a:endParaRPr lang="en-US" altLang="zh-CN" dirty="0"/>
          </a:p>
          <a:p>
            <a:pPr lvl="1">
              <a:buFont typeface="Wingdings" panose="05000000000000000000" pitchFamily="2" charset="2"/>
              <a:buChar char="n"/>
            </a:pPr>
            <a:r>
              <a:rPr lang="zh-CN" altLang="en-US" dirty="0"/>
              <a:t>平时练习：两周一个专题，一次机会。</a:t>
            </a:r>
            <a:endParaRPr lang="en-US" altLang="zh-CN" dirty="0"/>
          </a:p>
          <a:p>
            <a:pPr marL="457200" lvl="1" indent="0">
              <a:buNone/>
            </a:pPr>
            <a:endParaRPr lang="en-US" altLang="zh-CN" dirty="0"/>
          </a:p>
          <a:p>
            <a:pPr marL="0" indent="0">
              <a:lnSpc>
                <a:spcPct val="150000"/>
              </a:lnSpc>
              <a:buNone/>
            </a:pPr>
            <a:endParaRPr lang="en-US" altLang="zh-CN" dirty="0"/>
          </a:p>
          <a:p>
            <a:pPr lvl="1">
              <a:buFont typeface="Wingdings" panose="05000000000000000000" pitchFamily="2" charset="2"/>
              <a:buChar char="n"/>
            </a:pPr>
            <a:endParaRPr lang="en-US" altLang="zh-CN" dirty="0"/>
          </a:p>
        </p:txBody>
      </p:sp>
    </p:spTree>
    <p:extLst>
      <p:ext uri="{BB962C8B-B14F-4D97-AF65-F5344CB8AC3E}">
        <p14:creationId xmlns:p14="http://schemas.microsoft.com/office/powerpoint/2010/main" val="2823135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本周作业</a:t>
            </a:r>
          </a:p>
        </p:txBody>
      </p:sp>
      <p:sp>
        <p:nvSpPr>
          <p:cNvPr id="3" name="内容占位符 2"/>
          <p:cNvSpPr>
            <a:spLocks noGrp="1"/>
          </p:cNvSpPr>
          <p:nvPr>
            <p:ph idx="1"/>
          </p:nvPr>
        </p:nvSpPr>
        <p:spPr/>
        <p:txBody>
          <a:bodyPr>
            <a:normAutofit fontScale="62500" lnSpcReduction="20000"/>
          </a:bodyPr>
          <a:lstStyle/>
          <a:p>
            <a:pPr marL="0" indent="0">
              <a:lnSpc>
                <a:spcPct val="170000"/>
              </a:lnSpc>
              <a:buNone/>
            </a:pPr>
            <a:r>
              <a:rPr lang="en-US" altLang="zh-CN" sz="4500" dirty="0">
                <a:solidFill>
                  <a:srgbClr val="FF0000"/>
                </a:solidFill>
              </a:rPr>
              <a:t>3.</a:t>
            </a:r>
            <a:r>
              <a:rPr lang="en-US" altLang="zh-CN" sz="4500" dirty="0"/>
              <a:t> </a:t>
            </a:r>
            <a:r>
              <a:rPr lang="zh-CN" altLang="zh-CN" sz="4500" dirty="0"/>
              <a:t>通过查找资料、观看视频，说说什么是数据结构？</a:t>
            </a:r>
            <a:r>
              <a:rPr lang="en-US" altLang="zh-CN" sz="3200" kern="100" dirty="0">
                <a:solidFill>
                  <a:schemeClr val="tx1"/>
                </a:solidFill>
                <a:cs typeface="Times New Roman" panose="02020603050405020304" pitchFamily="18" charset="0"/>
                <a:hlinkClick r:id="rId2"/>
              </a:rPr>
              <a:t>https://www.iqiyi.com/w_19ryuz6js1.html#curid=18447836109_21dec31d6d0ada147cd4ea81a3aeb437</a:t>
            </a:r>
            <a:r>
              <a:rPr lang="en-US" altLang="zh-CN" sz="3200" kern="100" dirty="0">
                <a:solidFill>
                  <a:schemeClr val="tx1"/>
                </a:solidFill>
                <a:cs typeface="Times New Roman" panose="02020603050405020304" pitchFamily="18" charset="0"/>
              </a:rPr>
              <a:t>  </a:t>
            </a:r>
            <a:r>
              <a:rPr lang="zh-CN" altLang="zh-CN" sz="3200" kern="100" dirty="0">
                <a:solidFill>
                  <a:schemeClr val="tx1"/>
                </a:solidFill>
                <a:cs typeface="Times New Roman" panose="02020603050405020304" pitchFamily="18" charset="0"/>
              </a:rPr>
              <a:t>爱奇艺</a:t>
            </a:r>
            <a:r>
              <a:rPr lang="en-US" altLang="zh-CN" sz="3200" kern="100" dirty="0">
                <a:solidFill>
                  <a:schemeClr val="tx1"/>
                </a:solidFill>
                <a:cs typeface="Times New Roman" panose="02020603050405020304" pitchFamily="18" charset="0"/>
              </a:rPr>
              <a:t>  </a:t>
            </a:r>
            <a:r>
              <a:rPr lang="zh-CN" altLang="zh-CN" sz="3200" kern="100" dirty="0">
                <a:solidFill>
                  <a:schemeClr val="tx1"/>
                </a:solidFill>
                <a:cs typeface="Times New Roman" panose="02020603050405020304" pitchFamily="18" charset="0"/>
              </a:rPr>
              <a:t>深圳盛世龙文</a:t>
            </a:r>
          </a:p>
          <a:p>
            <a:pPr algn="just">
              <a:lnSpc>
                <a:spcPct val="120000"/>
              </a:lnSpc>
              <a:spcBef>
                <a:spcPts val="0"/>
              </a:spcBef>
              <a:spcAft>
                <a:spcPts val="0"/>
              </a:spcAft>
            </a:pPr>
            <a:r>
              <a:rPr lang="en-US" altLang="zh-CN" sz="3200" kern="100" dirty="0">
                <a:solidFill>
                  <a:schemeClr val="tx1"/>
                </a:solidFill>
                <a:cs typeface="Times New Roman" panose="02020603050405020304" pitchFamily="18" charset="0"/>
                <a:hlinkClick r:id="rId3"/>
              </a:rPr>
              <a:t>http://www.iqiyi.com/w_19rsml2b5d.html</a:t>
            </a:r>
            <a:r>
              <a:rPr lang="en-US" altLang="zh-CN" sz="3200" kern="100" dirty="0">
                <a:solidFill>
                  <a:schemeClr val="tx1"/>
                </a:solidFill>
                <a:cs typeface="Times New Roman" panose="02020603050405020304" pitchFamily="18" charset="0"/>
              </a:rPr>
              <a:t> </a:t>
            </a:r>
            <a:r>
              <a:rPr lang="zh-CN" altLang="zh-CN" sz="3200" kern="100" dirty="0">
                <a:solidFill>
                  <a:schemeClr val="tx1"/>
                </a:solidFill>
                <a:cs typeface="Times New Roman" panose="02020603050405020304" pitchFamily="18" charset="0"/>
              </a:rPr>
              <a:t>开课吧 《数据结构基础》宣传片 爱奇艺</a:t>
            </a:r>
          </a:p>
          <a:p>
            <a:pPr algn="just">
              <a:lnSpc>
                <a:spcPct val="120000"/>
              </a:lnSpc>
              <a:spcBef>
                <a:spcPts val="0"/>
              </a:spcBef>
              <a:spcAft>
                <a:spcPts val="0"/>
              </a:spcAft>
            </a:pPr>
            <a:r>
              <a:rPr lang="en-US" altLang="zh-CN" sz="3200" kern="100" dirty="0">
                <a:solidFill>
                  <a:schemeClr val="tx1"/>
                </a:solidFill>
                <a:cs typeface="Times New Roman" panose="02020603050405020304" pitchFamily="18" charset="0"/>
                <a:hlinkClick r:id="rId4"/>
              </a:rPr>
              <a:t>https://v.qq.com/x/page/w0601rpai97.html</a:t>
            </a:r>
            <a:r>
              <a:rPr lang="en-US" altLang="zh-CN" sz="3200" kern="100" dirty="0">
                <a:solidFill>
                  <a:schemeClr val="tx1"/>
                </a:solidFill>
                <a:cs typeface="Times New Roman" panose="02020603050405020304" pitchFamily="18" charset="0"/>
              </a:rPr>
              <a:t> </a:t>
            </a:r>
            <a:r>
              <a:rPr lang="zh-CN" altLang="zh-CN" sz="3200" kern="100" dirty="0">
                <a:solidFill>
                  <a:schemeClr val="tx1"/>
                </a:solidFill>
                <a:cs typeface="Times New Roman" panose="02020603050405020304" pitchFamily="18" charset="0"/>
              </a:rPr>
              <a:t>重庆师范大学《数据结构》课程宣传片 腾讯视频</a:t>
            </a:r>
          </a:p>
          <a:p>
            <a:pPr algn="just">
              <a:lnSpc>
                <a:spcPct val="120000"/>
              </a:lnSpc>
              <a:spcBef>
                <a:spcPts val="0"/>
              </a:spcBef>
              <a:spcAft>
                <a:spcPts val="0"/>
              </a:spcAft>
            </a:pPr>
            <a:r>
              <a:rPr lang="en-US" altLang="zh-CN" sz="3200" kern="100" dirty="0">
                <a:solidFill>
                  <a:schemeClr val="tx1"/>
                </a:solidFill>
                <a:cs typeface="Times New Roman" panose="02020603050405020304" pitchFamily="18" charset="0"/>
                <a:hlinkClick r:id="rId5"/>
              </a:rPr>
              <a:t>https://v.youku.com/v_show/id_XNjE2ODI0Nzg0.html</a:t>
            </a:r>
            <a:r>
              <a:rPr lang="en-US" altLang="zh-CN" sz="3200" kern="100" dirty="0">
                <a:solidFill>
                  <a:schemeClr val="tx1"/>
                </a:solidFill>
                <a:cs typeface="Times New Roman" panose="02020603050405020304" pitchFamily="18" charset="0"/>
              </a:rPr>
              <a:t> </a:t>
            </a:r>
            <a:r>
              <a:rPr lang="zh-CN" altLang="zh-CN" sz="3200" kern="100" dirty="0">
                <a:solidFill>
                  <a:schemeClr val="tx1"/>
                </a:solidFill>
                <a:cs typeface="Times New Roman" panose="02020603050405020304" pitchFamily="18" charset="0"/>
              </a:rPr>
              <a:t>北大</a:t>
            </a:r>
            <a:r>
              <a:rPr lang="en-US" altLang="zh-CN" sz="3200" kern="100" dirty="0">
                <a:solidFill>
                  <a:schemeClr val="tx1"/>
                </a:solidFill>
                <a:cs typeface="Times New Roman" panose="02020603050405020304" pitchFamily="18" charset="0"/>
              </a:rPr>
              <a:t>MOOC</a:t>
            </a:r>
            <a:r>
              <a:rPr lang="zh-CN" altLang="zh-CN" sz="3200" kern="100" dirty="0">
                <a:solidFill>
                  <a:schemeClr val="tx1"/>
                </a:solidFill>
                <a:cs typeface="Times New Roman" panose="02020603050405020304" pitchFamily="18" charset="0"/>
              </a:rPr>
              <a:t>宣传片：数据结构与算法（张铭教授） 优酷</a:t>
            </a:r>
          </a:p>
          <a:p>
            <a:pPr>
              <a:lnSpc>
                <a:spcPct val="120000"/>
              </a:lnSpc>
              <a:spcBef>
                <a:spcPts val="0"/>
              </a:spcBef>
              <a:spcAft>
                <a:spcPts val="0"/>
              </a:spcAft>
            </a:pPr>
            <a:r>
              <a:rPr lang="en-US" altLang="zh-CN" sz="3200" dirty="0">
                <a:solidFill>
                  <a:schemeClr val="tx1"/>
                </a:solidFill>
                <a:cs typeface="Times New Roman" panose="02020603050405020304" pitchFamily="18" charset="0"/>
                <a:hlinkClick r:id="rId6"/>
              </a:rPr>
              <a:t>https://v.qq.com/x/page/u05207p02yk.html</a:t>
            </a:r>
            <a:r>
              <a:rPr lang="en-US" altLang="zh-CN" sz="3200" dirty="0">
                <a:solidFill>
                  <a:schemeClr val="tx1"/>
                </a:solidFill>
                <a:cs typeface="Times New Roman" panose="02020603050405020304" pitchFamily="18" charset="0"/>
              </a:rPr>
              <a:t> </a:t>
            </a:r>
            <a:r>
              <a:rPr lang="zh-CN" altLang="zh-CN" sz="3200" dirty="0">
                <a:solidFill>
                  <a:schemeClr val="tx1"/>
                </a:solidFill>
                <a:cs typeface="Times New Roman" panose="02020603050405020304" pitchFamily="18" charset="0"/>
              </a:rPr>
              <a:t>数据结构课程宣传片 腾讯视频（本教材）</a:t>
            </a:r>
            <a:endParaRPr lang="en-US" altLang="zh-CN" sz="3200" dirty="0">
              <a:solidFill>
                <a:schemeClr val="tx1"/>
              </a:solidFill>
              <a:cs typeface="Times New Roman" panose="02020603050405020304" pitchFamily="18" charset="0"/>
            </a:endParaRPr>
          </a:p>
          <a:p>
            <a:r>
              <a:rPr lang="en-US" altLang="zh-CN" sz="3200" dirty="0">
                <a:solidFill>
                  <a:schemeClr val="tx1"/>
                </a:solidFill>
                <a:hlinkClick r:id="rId7"/>
              </a:rPr>
              <a:t>https://www.jianshu.com/p/d225066b64de</a:t>
            </a:r>
            <a:r>
              <a:rPr lang="en-US" altLang="zh-CN" sz="3200" dirty="0">
                <a:solidFill>
                  <a:schemeClr val="tx1"/>
                </a:solidFill>
              </a:rPr>
              <a:t> </a:t>
            </a:r>
            <a:r>
              <a:rPr lang="zh-CN" altLang="en-US" sz="3200" dirty="0">
                <a:solidFill>
                  <a:schemeClr val="tx1"/>
                </a:solidFill>
              </a:rPr>
              <a:t>简书</a:t>
            </a:r>
            <a:endParaRPr lang="en-US" altLang="zh-CN" sz="3200" dirty="0">
              <a:solidFill>
                <a:schemeClr val="tx1"/>
              </a:solidFill>
            </a:endParaRPr>
          </a:p>
          <a:p>
            <a:r>
              <a:rPr lang="en-US" altLang="zh-CN" sz="3200" dirty="0">
                <a:solidFill>
                  <a:schemeClr val="tx1"/>
                </a:solidFill>
                <a:hlinkClick r:id="rId8"/>
              </a:rPr>
              <a:t>https://www.zhihu.com/question/21318658/answer/63652147</a:t>
            </a:r>
            <a:r>
              <a:rPr lang="en-US" altLang="zh-CN" sz="3200" dirty="0">
                <a:solidFill>
                  <a:schemeClr val="tx1"/>
                </a:solidFill>
              </a:rPr>
              <a:t>  </a:t>
            </a:r>
            <a:r>
              <a:rPr lang="zh-CN" altLang="en-US" sz="3200" dirty="0">
                <a:solidFill>
                  <a:schemeClr val="tx1"/>
                </a:solidFill>
              </a:rPr>
              <a:t>知乎</a:t>
            </a:r>
            <a:endParaRPr lang="en-US" altLang="zh-CN" b="1" dirty="0">
              <a:solidFill>
                <a:srgbClr val="FF0000"/>
              </a:solidFill>
            </a:endParaRPr>
          </a:p>
          <a:p>
            <a:pPr marL="0" indent="0">
              <a:buNone/>
            </a:pPr>
            <a:endParaRPr lang="zh-CN" altLang="zh-CN" dirty="0"/>
          </a:p>
          <a:p>
            <a:pPr lvl="1">
              <a:buFont typeface="Wingdings" panose="05000000000000000000" pitchFamily="2" charset="2"/>
              <a:buChar char="n"/>
            </a:pPr>
            <a:endParaRPr lang="zh-CN" altLang="en-US" dirty="0"/>
          </a:p>
          <a:p>
            <a:endParaRPr lang="zh-CN" altLang="en-US" dirty="0"/>
          </a:p>
        </p:txBody>
      </p:sp>
    </p:spTree>
    <p:extLst>
      <p:ext uri="{BB962C8B-B14F-4D97-AF65-F5344CB8AC3E}">
        <p14:creationId xmlns:p14="http://schemas.microsoft.com/office/powerpoint/2010/main" val="919384724"/>
      </p:ext>
    </p:extLst>
  </p:cSld>
  <p:clrMapOvr>
    <a:masterClrMapping/>
  </p:clrMapOvr>
  <p:transition>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本周作业</a:t>
            </a:r>
            <a:r>
              <a:rPr lang="en-US" altLang="zh-CN" dirty="0"/>
              <a:t>——</a:t>
            </a:r>
            <a:r>
              <a:rPr lang="zh-CN" altLang="en-US" dirty="0"/>
              <a:t>小组讨论</a:t>
            </a:r>
          </a:p>
        </p:txBody>
      </p:sp>
      <p:sp>
        <p:nvSpPr>
          <p:cNvPr id="3" name="内容占位符 2"/>
          <p:cNvSpPr>
            <a:spLocks noGrp="1"/>
          </p:cNvSpPr>
          <p:nvPr>
            <p:ph idx="1"/>
          </p:nvPr>
        </p:nvSpPr>
        <p:spPr>
          <a:xfrm>
            <a:off x="723900" y="1449132"/>
            <a:ext cx="10680700" cy="5004204"/>
          </a:xfrm>
        </p:spPr>
        <p:txBody>
          <a:bodyPr>
            <a:noAutofit/>
          </a:bodyPr>
          <a:lstStyle/>
          <a:p>
            <a:pPr marL="0" indent="0">
              <a:lnSpc>
                <a:spcPts val="2000"/>
              </a:lnSpc>
              <a:buNone/>
            </a:pPr>
            <a:r>
              <a:rPr lang="zh-CN" altLang="en-US" sz="1800" dirty="0"/>
              <a:t>针对大排档取号或朋友圈求赞的问题进行讨论，并提交讨论过程和结果截图，比如：</a:t>
            </a:r>
          </a:p>
          <a:p>
            <a:pPr marL="0" indent="0">
              <a:lnSpc>
                <a:spcPts val="2000"/>
              </a:lnSpc>
              <a:buNone/>
            </a:pPr>
            <a:r>
              <a:rPr lang="zh-CN" altLang="en-US" sz="1800" dirty="0"/>
              <a:t>（</a:t>
            </a:r>
            <a:r>
              <a:rPr lang="en-US" altLang="zh-CN" sz="1800" dirty="0"/>
              <a:t>1</a:t>
            </a:r>
            <a:r>
              <a:rPr lang="zh-CN" altLang="en-US" sz="1800" dirty="0"/>
              <a:t>）为顾客或微信号设计结构体类型；</a:t>
            </a:r>
          </a:p>
          <a:p>
            <a:pPr marL="0" indent="0">
              <a:lnSpc>
                <a:spcPts val="2000"/>
              </a:lnSpc>
              <a:buNone/>
            </a:pPr>
            <a:r>
              <a:rPr lang="zh-CN" altLang="en-US" sz="1800" dirty="0"/>
              <a:t>（</a:t>
            </a:r>
            <a:r>
              <a:rPr lang="en-US" altLang="zh-CN" sz="1800" dirty="0"/>
              <a:t>2</a:t>
            </a:r>
            <a:r>
              <a:rPr lang="zh-CN" altLang="en-US" sz="1800" dirty="0"/>
              <a:t>）所有顾客之间什么关系，对应哪种逻辑结构，如何存储？</a:t>
            </a:r>
          </a:p>
          <a:p>
            <a:pPr marL="0" indent="0">
              <a:lnSpc>
                <a:spcPts val="2000"/>
              </a:lnSpc>
              <a:buNone/>
            </a:pPr>
            <a:r>
              <a:rPr lang="zh-CN" altLang="en-US" sz="1800" dirty="0"/>
              <a:t>（</a:t>
            </a:r>
            <a:r>
              <a:rPr lang="en-US" altLang="zh-CN" sz="1800" dirty="0"/>
              <a:t>3</a:t>
            </a:r>
            <a:r>
              <a:rPr lang="zh-CN" altLang="en-US" sz="1800" dirty="0"/>
              <a:t>）朋友圈内的微信用户是什么关系，对应哪种逻辑结构，如何存储？</a:t>
            </a:r>
          </a:p>
          <a:p>
            <a:pPr marL="0" indent="0">
              <a:lnSpc>
                <a:spcPts val="2000"/>
              </a:lnSpc>
              <a:buNone/>
            </a:pPr>
            <a:r>
              <a:rPr lang="zh-CN" altLang="en-US" sz="1800" dirty="0"/>
              <a:t>（</a:t>
            </a:r>
            <a:r>
              <a:rPr lang="en-US" altLang="zh-CN" sz="1800" dirty="0"/>
              <a:t>4</a:t>
            </a:r>
            <a:r>
              <a:rPr lang="zh-CN" altLang="en-US" sz="1800" dirty="0"/>
              <a:t>）大排档取号、就餐对应什么操作，过号往后延三个号码对应什么操作？如何实现？</a:t>
            </a:r>
          </a:p>
          <a:p>
            <a:pPr marL="0" indent="0">
              <a:lnSpc>
                <a:spcPts val="2000"/>
              </a:lnSpc>
              <a:buNone/>
            </a:pPr>
            <a:r>
              <a:rPr lang="zh-CN" altLang="en-US" sz="1800" dirty="0"/>
              <a:t>（</a:t>
            </a:r>
            <a:r>
              <a:rPr lang="en-US" altLang="zh-CN" sz="1800" dirty="0"/>
              <a:t>5</a:t>
            </a:r>
            <a:r>
              <a:rPr lang="zh-CN" altLang="en-US" sz="1800" dirty="0"/>
              <a:t>）大排档微信取号后能看到等待时间，但是并不准确，你有什么好的建议？</a:t>
            </a:r>
          </a:p>
          <a:p>
            <a:pPr marL="0" indent="0">
              <a:lnSpc>
                <a:spcPts val="2000"/>
              </a:lnSpc>
              <a:buNone/>
            </a:pPr>
            <a:r>
              <a:rPr lang="zh-CN" altLang="en-US" sz="1800" dirty="0"/>
              <a:t>（</a:t>
            </a:r>
            <a:r>
              <a:rPr lang="en-US" altLang="zh-CN" sz="1800" dirty="0"/>
              <a:t>6</a:t>
            </a:r>
            <a:r>
              <a:rPr lang="zh-CN" altLang="en-US" sz="1800" dirty="0"/>
              <a:t>）朋友圈中的朋友有的喜欢及时看朋友圈点赞并转发的，有的喜欢点赞但不转发，有的点赞都很少更不会转发。</a:t>
            </a:r>
          </a:p>
          <a:p>
            <a:pPr marL="0" indent="0">
              <a:lnSpc>
                <a:spcPts val="2000"/>
              </a:lnSpc>
              <a:buNone/>
            </a:pPr>
            <a:r>
              <a:rPr lang="zh-CN" altLang="en-US" sz="1800" dirty="0"/>
              <a:t>     当你发了一个求赞，想预估能收到多少个赞（这里要考虑朋友点赞并转发，朋友的朋友点赞并再次转发，</a:t>
            </a:r>
            <a:r>
              <a:rPr lang="en-US" altLang="zh-CN" sz="1800" dirty="0"/>
              <a:t>...</a:t>
            </a:r>
            <a:r>
              <a:rPr lang="zh-CN" altLang="en-US" sz="1800" dirty="0"/>
              <a:t>）。</a:t>
            </a:r>
          </a:p>
          <a:p>
            <a:pPr marL="0" indent="0">
              <a:lnSpc>
                <a:spcPts val="2000"/>
              </a:lnSpc>
              <a:buNone/>
            </a:pPr>
            <a:r>
              <a:rPr lang="zh-CN" altLang="en-US" sz="1800" dirty="0"/>
              <a:t>     想得到一个基本接近实际结果的数值，你觉得需要记录什么，统计如何进行操作？</a:t>
            </a:r>
          </a:p>
          <a:p>
            <a:pPr marL="0" indent="0">
              <a:lnSpc>
                <a:spcPts val="2000"/>
              </a:lnSpc>
              <a:buNone/>
            </a:pPr>
            <a:r>
              <a:rPr lang="zh-CN" altLang="en-US" sz="1800" dirty="0"/>
              <a:t>以上问题没有标准答案，也不需要用代码实现，讨论方案即可。</a:t>
            </a:r>
          </a:p>
          <a:p>
            <a:pPr marL="0" indent="0">
              <a:lnSpc>
                <a:spcPts val="2000"/>
              </a:lnSpc>
              <a:buNone/>
            </a:pPr>
            <a:r>
              <a:rPr lang="zh-CN" altLang="en-US" sz="1800" dirty="0"/>
              <a:t>重要的是</a:t>
            </a:r>
            <a:r>
              <a:rPr lang="zh-CN" altLang="en-US" sz="1800" dirty="0">
                <a:solidFill>
                  <a:srgbClr val="FF0000"/>
                </a:solidFill>
              </a:rPr>
              <a:t>参与思考</a:t>
            </a:r>
            <a:r>
              <a:rPr lang="zh-CN" altLang="en-US" sz="1800" dirty="0"/>
              <a:t>，</a:t>
            </a:r>
            <a:r>
              <a:rPr lang="zh-CN" altLang="en-US" sz="1800" dirty="0">
                <a:solidFill>
                  <a:srgbClr val="FF0000"/>
                </a:solidFill>
              </a:rPr>
              <a:t>相互借鉴</a:t>
            </a:r>
            <a:r>
              <a:rPr lang="zh-CN" altLang="en-US" sz="1800" dirty="0"/>
              <a:t>，</a:t>
            </a:r>
            <a:r>
              <a:rPr lang="zh-CN" altLang="en-US" sz="1800" dirty="0">
                <a:solidFill>
                  <a:srgbClr val="FF0000"/>
                </a:solidFill>
              </a:rPr>
              <a:t>共享好的</a:t>
            </a:r>
            <a:r>
              <a:rPr lang="en-US" altLang="zh-CN" sz="1800" dirty="0">
                <a:solidFill>
                  <a:srgbClr val="FF0000"/>
                </a:solidFill>
              </a:rPr>
              <a:t>idea</a:t>
            </a:r>
            <a:r>
              <a:rPr lang="zh-CN" altLang="en-US" sz="1800" dirty="0"/>
              <a:t>！</a:t>
            </a:r>
          </a:p>
        </p:txBody>
      </p:sp>
    </p:spTree>
    <p:extLst>
      <p:ext uri="{BB962C8B-B14F-4D97-AF65-F5344CB8AC3E}">
        <p14:creationId xmlns:p14="http://schemas.microsoft.com/office/powerpoint/2010/main" val="3426312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49350736"/>
              </p:ext>
            </p:extLst>
          </p:nvPr>
        </p:nvGraphicFramePr>
        <p:xfrm>
          <a:off x="983432" y="188640"/>
          <a:ext cx="10369152"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01464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B9E4E1-A114-4E66-B2F8-5CADD4F20FBE}"/>
              </a:ext>
            </a:extLst>
          </p:cNvPr>
          <p:cNvPicPr>
            <a:picLocks noChangeAspect="1"/>
          </p:cNvPicPr>
          <p:nvPr/>
        </p:nvPicPr>
        <p:blipFill>
          <a:blip r:embed="rId2"/>
          <a:stretch>
            <a:fillRect/>
          </a:stretch>
        </p:blipFill>
        <p:spPr>
          <a:xfrm>
            <a:off x="2528258" y="188640"/>
            <a:ext cx="7135221" cy="6801799"/>
          </a:xfrm>
          <a:prstGeom prst="rect">
            <a:avLst/>
          </a:prstGeom>
        </p:spPr>
      </p:pic>
    </p:spTree>
    <p:extLst>
      <p:ext uri="{BB962C8B-B14F-4D97-AF65-F5344CB8AC3E}">
        <p14:creationId xmlns:p14="http://schemas.microsoft.com/office/powerpoint/2010/main" val="1824248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99910170"/>
              </p:ext>
            </p:extLst>
          </p:nvPr>
        </p:nvGraphicFramePr>
        <p:xfrm>
          <a:off x="695400" y="692696"/>
          <a:ext cx="10657183" cy="5328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9220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1527382" y="2764904"/>
            <a:ext cx="9144000" cy="16002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文本框 2"/>
          <p:cNvSpPr txBox="1"/>
          <p:nvPr>
            <p:custDataLst>
              <p:tags r:id="rId2"/>
            </p:custDataLst>
          </p:nvPr>
        </p:nvSpPr>
        <p:spPr>
          <a:xfrm>
            <a:off x="5410254" y="1844824"/>
            <a:ext cx="3678237" cy="1108075"/>
          </a:xfrm>
          <a:prstGeom prst="rect">
            <a:avLst/>
          </a:prstGeom>
          <a:noFill/>
        </p:spPr>
        <p:txBody>
          <a:bodyPr wrap="none">
            <a:spAutoFit/>
          </a:bodyPr>
          <a:lstStyle/>
          <a:p>
            <a:pPr>
              <a:defRPr/>
            </a:pPr>
            <a:r>
              <a:rPr lang="en-US" altLang="zh-CN" sz="6600" dirty="0">
                <a:solidFill>
                  <a:srgbClr val="FF0000"/>
                </a:solidFill>
                <a:latin typeface="Impact" panose="020B0806030902050204" pitchFamily="34" charset="0"/>
              </a:rPr>
              <a:t>Thank You</a:t>
            </a:r>
            <a:endParaRPr lang="zh-CN" altLang="en-US" sz="6600" dirty="0">
              <a:solidFill>
                <a:srgbClr val="FF0000"/>
              </a:solidFill>
              <a:latin typeface="Impact" panose="020B0806030902050204" pitchFamily="34" charset="0"/>
            </a:endParaRPr>
          </a:p>
        </p:txBody>
      </p:sp>
      <p:sp>
        <p:nvSpPr>
          <p:cNvPr id="4" name="任意多边形 3"/>
          <p:cNvSpPr/>
          <p:nvPr>
            <p:custDataLst>
              <p:tags r:id="rId3"/>
            </p:custDataLst>
          </p:nvPr>
        </p:nvSpPr>
        <p:spPr>
          <a:xfrm>
            <a:off x="3749883" y="2974900"/>
            <a:ext cx="1501775" cy="1246188"/>
          </a:xfrm>
          <a:custGeom>
            <a:avLst/>
            <a:gdLst>
              <a:gd name="connsiteX0" fmla="*/ 683259 w 1501139"/>
              <a:gd name="connsiteY0" fmla="*/ 0 h 1247086"/>
              <a:gd name="connsiteX1" fmla="*/ 962295 w 1501139"/>
              <a:gd name="connsiteY1" fmla="*/ 0 h 1247086"/>
              <a:gd name="connsiteX2" fmla="*/ 1501139 w 1501139"/>
              <a:gd name="connsiteY2" fmla="*/ 623543 h 1247086"/>
              <a:gd name="connsiteX3" fmla="*/ 962295 w 1501139"/>
              <a:gd name="connsiteY3" fmla="*/ 1247086 h 1247086"/>
              <a:gd name="connsiteX4" fmla="*/ 683259 w 1501139"/>
              <a:gd name="connsiteY4" fmla="*/ 1247086 h 1247086"/>
              <a:gd name="connsiteX5" fmla="*/ 1123741 w 1501139"/>
              <a:gd name="connsiteY5" fmla="*/ 737366 h 1247086"/>
              <a:gd name="connsiteX6" fmla="*/ 0 w 1501139"/>
              <a:gd name="connsiteY6" fmla="*/ 737366 h 1247086"/>
              <a:gd name="connsiteX7" fmla="*/ 0 w 1501139"/>
              <a:gd name="connsiteY7" fmla="*/ 509720 h 1247086"/>
              <a:gd name="connsiteX8" fmla="*/ 1123741 w 1501139"/>
              <a:gd name="connsiteY8" fmla="*/ 509720 h 124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1139" h="1247086">
                <a:moveTo>
                  <a:pt x="683259" y="0"/>
                </a:moveTo>
                <a:lnTo>
                  <a:pt x="962295" y="0"/>
                </a:lnTo>
                <a:lnTo>
                  <a:pt x="1501139" y="623543"/>
                </a:lnTo>
                <a:lnTo>
                  <a:pt x="962295" y="1247086"/>
                </a:lnTo>
                <a:lnTo>
                  <a:pt x="683259" y="1247086"/>
                </a:lnTo>
                <a:lnTo>
                  <a:pt x="1123741" y="737366"/>
                </a:lnTo>
                <a:lnTo>
                  <a:pt x="0" y="737366"/>
                </a:lnTo>
                <a:lnTo>
                  <a:pt x="0" y="509720"/>
                </a:lnTo>
                <a:lnTo>
                  <a:pt x="1123741" y="509720"/>
                </a:lnTo>
                <a:close/>
              </a:path>
            </a:pathLst>
          </a:cu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矩形 5"/>
          <p:cNvSpPr/>
          <p:nvPr/>
        </p:nvSpPr>
        <p:spPr>
          <a:xfrm>
            <a:off x="5451310" y="2996952"/>
            <a:ext cx="3672408" cy="1107996"/>
          </a:xfrm>
          <a:prstGeom prst="rect">
            <a:avLst/>
          </a:prstGeom>
          <a:noFill/>
        </p:spPr>
        <p:txBody>
          <a:bodyPr wrap="square" lIns="91440" tIns="45720" rIns="91440" bIns="45720">
            <a:spAutoFit/>
          </a:bodyPr>
          <a:lstStyle/>
          <a:p>
            <a:pPr algn="ctr"/>
            <a:r>
              <a:rPr lang="zh-CN" altLang="en-US" sz="6600" b="1" dirty="0">
                <a:ln w="10160">
                  <a:solidFill>
                    <a:schemeClr val="bg1"/>
                  </a:solidFill>
                  <a:prstDash val="solid"/>
                </a:ln>
                <a:solidFill>
                  <a:schemeClr val="bg1"/>
                </a:solidFill>
                <a:effectLst>
                  <a:glow rad="228600">
                    <a:schemeClr val="accent5">
                      <a:satMod val="175000"/>
                      <a:alpha val="40000"/>
                    </a:schemeClr>
                  </a:glow>
                  <a:outerShdw blurRad="38100" dist="38100" dir="2700000" algn="tl">
                    <a:srgbClr val="000000">
                      <a:alpha val="43137"/>
                    </a:srgbClr>
                  </a:outerShdw>
                </a:effectLst>
                <a:latin typeface="+mj-ea"/>
                <a:ea typeface="+mj-ea"/>
              </a:rPr>
              <a:t>谢谢您！</a:t>
            </a:r>
          </a:p>
        </p:txBody>
      </p:sp>
    </p:spTree>
    <p:extLst>
      <p:ext uri="{BB962C8B-B14F-4D97-AF65-F5344CB8AC3E}">
        <p14:creationId xmlns:p14="http://schemas.microsoft.com/office/powerpoint/2010/main" val="246371471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1268760"/>
            <a:ext cx="9857055" cy="4608512"/>
          </a:xfrm>
          <a:prstGeom prst="rect">
            <a:avLst/>
          </a:prstGeom>
          <a:ln>
            <a:solidFill>
              <a:srgbClr val="0000FF"/>
            </a:solidFill>
          </a:ln>
        </p:spPr>
      </p:pic>
      <p:sp>
        <p:nvSpPr>
          <p:cNvPr id="3" name="云形标注 2"/>
          <p:cNvSpPr/>
          <p:nvPr/>
        </p:nvSpPr>
        <p:spPr>
          <a:xfrm>
            <a:off x="9291625" y="188640"/>
            <a:ext cx="2162968" cy="1284339"/>
          </a:xfrm>
          <a:prstGeom prst="cloudCallout">
            <a:avLst>
              <a:gd name="adj1" fmla="val -65057"/>
              <a:gd name="adj2" fmla="val 145204"/>
            </a:avLst>
          </a:prstGeom>
          <a:solidFill>
            <a:sysClr val="window" lastClr="FFFFFF"/>
          </a:solidFill>
          <a:ln w="25400"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线性表</a:t>
            </a:r>
          </a:p>
        </p:txBody>
      </p:sp>
      <p:sp>
        <p:nvSpPr>
          <p:cNvPr id="4" name="流程图: 过程 3"/>
          <p:cNvSpPr/>
          <p:nvPr/>
        </p:nvSpPr>
        <p:spPr>
          <a:xfrm>
            <a:off x="2369798" y="1268760"/>
            <a:ext cx="288032" cy="460851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云形标注 4"/>
          <p:cNvSpPr/>
          <p:nvPr/>
        </p:nvSpPr>
        <p:spPr>
          <a:xfrm>
            <a:off x="9289415" y="2553099"/>
            <a:ext cx="2835601" cy="1008112"/>
          </a:xfrm>
          <a:prstGeom prst="cloudCallout">
            <a:avLst>
              <a:gd name="adj1" fmla="val -100816"/>
              <a:gd name="adj2" fmla="val -19141"/>
            </a:avLst>
          </a:prstGeom>
          <a:solidFill>
            <a:sysClr val="window" lastClr="FFFFFF"/>
          </a:solidFill>
          <a:ln w="25400"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数据元素</a:t>
            </a:r>
          </a:p>
        </p:txBody>
      </p:sp>
      <p:sp>
        <p:nvSpPr>
          <p:cNvPr id="6" name="云形标注 5"/>
          <p:cNvSpPr/>
          <p:nvPr/>
        </p:nvSpPr>
        <p:spPr>
          <a:xfrm>
            <a:off x="5375920" y="188640"/>
            <a:ext cx="2162968" cy="1113795"/>
          </a:xfrm>
          <a:prstGeom prst="cloudCallout">
            <a:avLst>
              <a:gd name="adj1" fmla="val -5202"/>
              <a:gd name="adj2" fmla="val 107813"/>
            </a:avLst>
          </a:prstGeom>
          <a:solidFill>
            <a:sysClr val="window" lastClr="FFFFFF"/>
          </a:solidFill>
          <a:ln w="25400"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数据项</a:t>
            </a:r>
          </a:p>
        </p:txBody>
      </p:sp>
      <p:sp>
        <p:nvSpPr>
          <p:cNvPr id="7" name="云形标注 6"/>
          <p:cNvSpPr/>
          <p:nvPr/>
        </p:nvSpPr>
        <p:spPr>
          <a:xfrm>
            <a:off x="9134654" y="3933056"/>
            <a:ext cx="2835601" cy="1008112"/>
          </a:xfrm>
          <a:prstGeom prst="cloudCallout">
            <a:avLst>
              <a:gd name="adj1" fmla="val -42069"/>
              <a:gd name="adj2" fmla="val 14087"/>
            </a:avLst>
          </a:prstGeom>
          <a:solidFill>
            <a:sysClr val="window" lastClr="FFFFFF"/>
          </a:solidFill>
          <a:ln w="25400"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数据对象</a:t>
            </a:r>
          </a:p>
        </p:txBody>
      </p:sp>
      <p:sp>
        <p:nvSpPr>
          <p:cNvPr id="8" name="Rectangle 8"/>
          <p:cNvSpPr>
            <a:spLocks noChangeArrowheads="1"/>
          </p:cNvSpPr>
          <p:nvPr/>
        </p:nvSpPr>
        <p:spPr bwMode="auto">
          <a:xfrm>
            <a:off x="4295800" y="5949280"/>
            <a:ext cx="4558839" cy="738664"/>
          </a:xfrm>
          <a:prstGeom prst="rect">
            <a:avLst/>
          </a:prstGeom>
          <a:solidFill>
            <a:schemeClr val="bg1"/>
          </a:solidFill>
          <a:ln w="28575">
            <a:solidFill>
              <a:srgbClr val="FF0000"/>
            </a:solidFill>
            <a:miter lim="800000"/>
            <a:headEnd/>
            <a:tailEnd/>
          </a:ln>
          <a:effectLst/>
        </p:spPr>
        <p:txBody>
          <a:bodyPr wrap="square" anchor="ctr">
            <a:spAutoFit/>
          </a:bodyPr>
          <a:lstStyle/>
          <a:p>
            <a:pPr defTabSz="914400" eaLnBrk="0" hangingPunct="0">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运算：增删改查、排序</a:t>
            </a:r>
          </a:p>
        </p:txBody>
      </p:sp>
    </p:spTree>
    <p:extLst>
      <p:ext uri="{BB962C8B-B14F-4D97-AF65-F5344CB8AC3E}">
        <p14:creationId xmlns:p14="http://schemas.microsoft.com/office/powerpoint/2010/main" val="5813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1268760"/>
            <a:ext cx="3024336" cy="4608512"/>
          </a:xfrm>
          <a:prstGeom prst="rect">
            <a:avLst/>
          </a:prstGeom>
          <a:ln w="12700">
            <a:solidFill>
              <a:srgbClr val="0000FF"/>
            </a:solidFill>
          </a:ln>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896" y="1268760"/>
            <a:ext cx="4968552" cy="4608512"/>
          </a:xfrm>
          <a:prstGeom prst="rect">
            <a:avLst/>
          </a:prstGeom>
          <a:ln w="12700">
            <a:solidFill>
              <a:srgbClr val="0000FF"/>
            </a:solidFill>
          </a:ln>
        </p:spPr>
      </p:pic>
      <p:sp>
        <p:nvSpPr>
          <p:cNvPr id="4" name="云形标注 3"/>
          <p:cNvSpPr/>
          <p:nvPr/>
        </p:nvSpPr>
        <p:spPr>
          <a:xfrm>
            <a:off x="7896200" y="260648"/>
            <a:ext cx="2304256" cy="1296144"/>
          </a:xfrm>
          <a:prstGeom prst="cloudCallout">
            <a:avLst>
              <a:gd name="adj1" fmla="val -65057"/>
              <a:gd name="adj2" fmla="val 145204"/>
            </a:avLst>
          </a:prstGeom>
          <a:solidFill>
            <a:sysClr val="window" lastClr="FFFFFF"/>
          </a:solidFill>
          <a:ln w="25400"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栈</a:t>
            </a:r>
          </a:p>
        </p:txBody>
      </p:sp>
    </p:spTree>
    <p:extLst>
      <p:ext uri="{BB962C8B-B14F-4D97-AF65-F5344CB8AC3E}">
        <p14:creationId xmlns:p14="http://schemas.microsoft.com/office/powerpoint/2010/main" val="171173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1052736"/>
            <a:ext cx="8074868" cy="482453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728" y="1052736"/>
            <a:ext cx="7416824" cy="4824536"/>
          </a:xfrm>
          <a:prstGeom prst="rect">
            <a:avLst/>
          </a:prstGeom>
        </p:spPr>
      </p:pic>
      <p:sp>
        <p:nvSpPr>
          <p:cNvPr id="4" name="云形标注 3"/>
          <p:cNvSpPr/>
          <p:nvPr/>
        </p:nvSpPr>
        <p:spPr>
          <a:xfrm>
            <a:off x="7896200" y="260648"/>
            <a:ext cx="2304256" cy="1296144"/>
          </a:xfrm>
          <a:prstGeom prst="cloudCallout">
            <a:avLst>
              <a:gd name="adj1" fmla="val -65057"/>
              <a:gd name="adj2" fmla="val 145204"/>
            </a:avLst>
          </a:prstGeom>
          <a:solidFill>
            <a:sysClr val="window" lastClr="FFFFFF"/>
          </a:solidFill>
          <a:ln w="25400"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队列</a:t>
            </a:r>
          </a:p>
        </p:txBody>
      </p:sp>
    </p:spTree>
    <p:extLst>
      <p:ext uri="{BB962C8B-B14F-4D97-AF65-F5344CB8AC3E}">
        <p14:creationId xmlns:p14="http://schemas.microsoft.com/office/powerpoint/2010/main" val="307035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tretch>
            <a:fillRect/>
          </a:stretch>
        </p:blipFill>
        <p:spPr>
          <a:xfrm>
            <a:off x="0" y="0"/>
            <a:ext cx="12192000" cy="6858000"/>
          </a:xfrm>
          <a:prstGeom prst="rect">
            <a:avLst/>
          </a:prstGeom>
          <a:noFill/>
          <a:ln w="9525">
            <a:noFill/>
          </a:ln>
        </p:spPr>
      </p:pic>
      <p:sp>
        <p:nvSpPr>
          <p:cNvPr id="3" name="云形标注 2"/>
          <p:cNvSpPr/>
          <p:nvPr/>
        </p:nvSpPr>
        <p:spPr>
          <a:xfrm>
            <a:off x="9408368" y="116632"/>
            <a:ext cx="2160240" cy="1296144"/>
          </a:xfrm>
          <a:prstGeom prst="cloudCallout">
            <a:avLst>
              <a:gd name="adj1" fmla="val -65057"/>
              <a:gd name="adj2" fmla="val 145204"/>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dirty="0">
                <a:solidFill>
                  <a:srgbClr val="0000FF"/>
                </a:solidFill>
                <a:latin typeface="微软雅黑" panose="020B0503020204020204" pitchFamily="34" charset="-122"/>
                <a:ea typeface="微软雅黑" panose="020B0503020204020204" pitchFamily="34" charset="-122"/>
              </a:rPr>
              <a:t>树</a:t>
            </a:r>
          </a:p>
        </p:txBody>
      </p:sp>
    </p:spTree>
    <p:extLst>
      <p:ext uri="{BB962C8B-B14F-4D97-AF65-F5344CB8AC3E}">
        <p14:creationId xmlns:p14="http://schemas.microsoft.com/office/powerpoint/2010/main" val="3324191500"/>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_SECTIONID" val="1630,1631,1632,1633,"/>
  <p:tag name="MH_CONTENTSID" val="1629"/>
</p:tagLst>
</file>

<file path=ppt/tags/tag10.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00.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3"/>
</p:tagLst>
</file>

<file path=ppt/tags/tag101.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3"/>
</p:tagLst>
</file>

<file path=ppt/tags/tag102.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2"/>
</p:tagLst>
</file>

<file path=ppt/tags/tag103.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2"/>
</p:tagLst>
</file>

<file path=ppt/tags/tag104.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4"/>
</p:tagLst>
</file>

<file path=ppt/tags/tag105.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4"/>
</p:tagLst>
</file>

<file path=ppt/tags/tag106.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07.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08.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09.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1.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10.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4"/>
</p:tagLst>
</file>

<file path=ppt/tags/tag111.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4"/>
</p:tagLst>
</file>

<file path=ppt/tags/tag112.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AUTOCOLOR" val="TRUE"/>
  <p:tag name="MH_TYPE" val="CONTENTS"/>
  <p:tag name="ID" val="545841"/>
</p:tagLst>
</file>

<file path=ppt/tags/tag113.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3"/>
</p:tagLst>
</file>

<file path=ppt/tags/tag114.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3"/>
</p:tagLst>
</file>

<file path=ppt/tags/tag115.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2"/>
</p:tagLst>
</file>

<file path=ppt/tags/tag116.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2"/>
</p:tagLst>
</file>

<file path=ppt/tags/tag117.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4"/>
</p:tagLst>
</file>

<file path=ppt/tags/tag118.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4"/>
</p:tagLst>
</file>

<file path=ppt/tags/tag119.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2.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20.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21.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22.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123.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4"/>
</p:tagLst>
</file>

<file path=ppt/tags/tag124.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4"/>
</p:tagLst>
</file>

<file path=ppt/tags/tag125.xml><?xml version="1.0" encoding="utf-8"?>
<p:tagLst xmlns:a="http://schemas.openxmlformats.org/drawingml/2006/main" xmlns:r="http://schemas.openxmlformats.org/officeDocument/2006/relationships" xmlns:p="http://schemas.openxmlformats.org/presentationml/2006/main">
  <p:tag name="MH" val="20200201225916"/>
  <p:tag name="MH_LIBRARY" val="GRAPHIC"/>
  <p:tag name="MH_ORDER" val="Rectangle 2"/>
</p:tagLst>
</file>

<file path=ppt/tags/tag126.xml><?xml version="1.0" encoding="utf-8"?>
<p:tagLst xmlns:a="http://schemas.openxmlformats.org/drawingml/2006/main" xmlns:r="http://schemas.openxmlformats.org/officeDocument/2006/relationships" xmlns:p="http://schemas.openxmlformats.org/presentationml/2006/main">
  <p:tag name="MH" val="20200201225916"/>
  <p:tag name="MH_LIBRARY" val="GRAPHIC"/>
  <p:tag name="MH_ORDER" val="TextBox 1"/>
</p:tagLst>
</file>

<file path=ppt/tags/tag127.xml><?xml version="1.0" encoding="utf-8"?>
<p:tagLst xmlns:a="http://schemas.openxmlformats.org/drawingml/2006/main" xmlns:r="http://schemas.openxmlformats.org/officeDocument/2006/relationships" xmlns:p="http://schemas.openxmlformats.org/presentationml/2006/main">
  <p:tag name="MH" val="20200201225916"/>
  <p:tag name="MH_LIBRARY" val="GRAPHIC"/>
  <p:tag name="MH_ORDER" val="Freeform 26"/>
</p:tagLst>
</file>

<file path=ppt/tags/tag13.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2.0"/>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AUTOCOLOR" val="TRUE"/>
  <p:tag name="MH_TYPE" val="CONTENTS"/>
  <p:tag name="ID" val="545841"/>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HASREMARK" val="True"/>
  <p:tag name="PROBLEMREMARK" val="图或有向图"/>
  <p:tag name="PROBLEMBLANK" val="[{&quot;num&quot;:1,&quot;caseSensitive&quot;:false,&quot;fuzzyMatch&quot;:false,&quot;Score&quot;:2.0,&quot;answers&quot;:[&quot;图&quot;,&quot;图结构&quot;,&quot;有向图&quot;,&quot;有向图结构&quot;]}]"/>
  <p:tag name="PROBLEMSCORE" val="2.0"/>
</p:tagLst>
</file>

<file path=ppt/tags/tag3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3"/>
</p:tagLst>
</file>

<file path=ppt/tags/tag40.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4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AUTOCOLOR" val="TRUE"/>
  <p:tag name="MH_TYPE" val="CONTENTS"/>
  <p:tag name="ID" val="545841"/>
</p:tagLst>
</file>

<file path=ppt/tags/tag7.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4"/>
</p:tagLst>
</file>

<file path=ppt/tags/tag70.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3"/>
</p:tagLst>
</file>

<file path=ppt/tags/tag71.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2"/>
</p:tagLst>
</file>

<file path=ppt/tags/tag73.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2"/>
</p:tagLst>
</file>

<file path=ppt/tags/tag74.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4"/>
</p:tagLst>
</file>

<file path=ppt/tags/tag76.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77.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78.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79.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8.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4"/>
</p:tagLst>
</file>

<file path=ppt/tags/tag80.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NUMBER"/>
  <p:tag name="ID" val="545841"/>
  <p:tag name="MH_ORDER" val="4"/>
</p:tagLst>
</file>

<file path=ppt/tags/tag81.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ENTRY"/>
  <p:tag name="ID" val="545841"/>
  <p:tag name="MH_ORDER" val="4"/>
</p:tagLst>
</file>

<file path=ppt/tags/tag82.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TYPE" val="OTHERS"/>
  <p:tag name="ID" val="545841"/>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MH" val="20200306121953"/>
  <p:tag name="MH_LIBRARY" val="CONTENTS"/>
  <p:tag name="MH_AUTOCOLOR" val="TRUE"/>
  <p:tag name="MH_TYPE" val="CONTENTS"/>
  <p:tag name="ID" val="545841"/>
</p:tagLst>
</file>

<file path=ppt/theme/theme1.xml><?xml version="1.0" encoding="utf-8"?>
<a:theme xmlns:a="http://schemas.openxmlformats.org/drawingml/2006/main" name="演示文稿1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2" id="{1C8628DC-6B33-4EC7-AE98-090D3D666A30}" vid="{BD745617-EE1A-45F8-A219-F9FF47AA8987}"/>
    </a:ext>
  </a:extLst>
</a:theme>
</file>

<file path=ppt/theme/theme2.xml><?xml version="1.0" encoding="utf-8"?>
<a:theme xmlns:a="http://schemas.openxmlformats.org/drawingml/2006/main" name="演示文稿1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4" id="{045DB648-4783-41B5-9CCC-79F144C40474}" vid="{EDBCDBCC-F968-44B7-AF65-6AC451178DDD}"/>
    </a:ext>
  </a:extLst>
</a:theme>
</file>

<file path=ppt/theme/theme3.xml><?xml version="1.0" encoding="utf-8"?>
<a:theme xmlns:a="http://schemas.openxmlformats.org/drawingml/2006/main" name="演示文稿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5" id="{890E0C8E-D88D-4477-B85F-DAAA0E5D9497}" vid="{87EC80FA-82FB-4DDD-9B77-B59C0ED9FC27}"/>
    </a:ext>
  </a:extLst>
</a:theme>
</file>

<file path=ppt/theme/theme4.xml><?xml version="1.0" encoding="utf-8"?>
<a:theme xmlns:a="http://schemas.openxmlformats.org/drawingml/2006/main" name="演示文稿1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6" id="{8D34F381-B58E-4578-A651-42B86E16BB86}" vid="{78F00369-7F80-4453-A8A4-CC6C91E4BE21}"/>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《数据结构》课件模板（主题）</Template>
  <TotalTime>31098</TotalTime>
  <Words>2281</Words>
  <Application>Microsoft Office PowerPoint</Application>
  <PresentationFormat>宽屏</PresentationFormat>
  <Paragraphs>344</Paragraphs>
  <Slides>51</Slides>
  <Notes>3</Notes>
  <HiddenSlides>0</HiddenSlides>
  <MMClips>2</MMClips>
  <ScaleCrop>false</ScaleCrop>
  <HeadingPairs>
    <vt:vector size="8" baseType="variant">
      <vt:variant>
        <vt:lpstr>已用的字体</vt:lpstr>
      </vt:variant>
      <vt:variant>
        <vt:i4>12</vt:i4>
      </vt:variant>
      <vt:variant>
        <vt:lpstr>主题</vt:lpstr>
      </vt:variant>
      <vt:variant>
        <vt:i4>4</vt:i4>
      </vt:variant>
      <vt:variant>
        <vt:lpstr>嵌入 OLE 服务器</vt:lpstr>
      </vt:variant>
      <vt:variant>
        <vt:i4>1</vt:i4>
      </vt:variant>
      <vt:variant>
        <vt:lpstr>幻灯片标题</vt:lpstr>
      </vt:variant>
      <vt:variant>
        <vt:i4>51</vt:i4>
      </vt:variant>
    </vt:vector>
  </HeadingPairs>
  <TitlesOfParts>
    <vt:vector size="68" baseType="lpstr">
      <vt:lpstr>仿宋_GB2312</vt:lpstr>
      <vt:lpstr>华文楷体</vt:lpstr>
      <vt:lpstr>华文细黑</vt:lpstr>
      <vt:lpstr>隶书</vt:lpstr>
      <vt:lpstr>宋体</vt:lpstr>
      <vt:lpstr>微软雅黑</vt:lpstr>
      <vt:lpstr>微软雅黑</vt:lpstr>
      <vt:lpstr>Arial</vt:lpstr>
      <vt:lpstr>Calibri</vt:lpstr>
      <vt:lpstr>Impact</vt:lpstr>
      <vt:lpstr>Times New Roman</vt:lpstr>
      <vt:lpstr>Wingdings</vt:lpstr>
      <vt:lpstr>演示文稿12</vt:lpstr>
      <vt:lpstr>演示文稿14</vt:lpstr>
      <vt:lpstr>演示文稿15</vt:lpstr>
      <vt:lpstr>演示文稿16</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帮“美团骑手”找最快路线</vt:lpstr>
      <vt:lpstr>帮“美团骑手”找最快路线</vt:lpstr>
      <vt:lpstr>PowerPoint 演示文稿</vt:lpstr>
      <vt:lpstr>PowerPoint 演示文稿</vt:lpstr>
      <vt:lpstr>数据结构是什么？</vt:lpstr>
      <vt:lpstr>数据结构是什么？</vt:lpstr>
      <vt:lpstr>PowerPoint 演示文稿</vt:lpstr>
      <vt:lpstr>PowerPoint 演示文稿</vt:lpstr>
      <vt:lpstr>数据结构在程序设计中的作用 </vt:lpstr>
      <vt:lpstr>PowerPoint 演示文稿</vt:lpstr>
      <vt:lpstr>PowerPoint 演示文稿</vt:lpstr>
      <vt:lpstr>PowerPoint 演示文稿</vt:lpstr>
      <vt:lpstr>如何把一件衣服放入衣柜？</vt:lpstr>
      <vt:lpstr>如何把一件衣服放入衣柜？</vt:lpstr>
      <vt:lpstr>如何把一件衣服放入衣柜？</vt:lpstr>
      <vt:lpstr>如何把一件衣服放入衣柜？</vt:lpstr>
      <vt:lpstr>PowerPoint 演示文稿</vt:lpstr>
      <vt:lpstr>PowerPoint 演示文稿</vt:lpstr>
      <vt:lpstr>课程地位</vt:lpstr>
      <vt:lpstr>课程地位</vt:lpstr>
      <vt:lpstr>PowerPoint 演示文稿</vt:lpstr>
      <vt:lpstr>顺序查找&amp;折半查找</vt:lpstr>
      <vt:lpstr>PowerPoint 演示文稿</vt:lpstr>
      <vt:lpstr>直接选择排序&amp;堆排序</vt:lpstr>
      <vt:lpstr>迭代&amp;递归</vt:lpstr>
      <vt:lpstr>PowerPoint 演示文稿</vt:lpstr>
      <vt:lpstr>迭代算法的效率</vt:lpstr>
      <vt:lpstr>递归算法的效率</vt:lpstr>
      <vt:lpstr>PowerPoint 演示文稿</vt:lpstr>
      <vt:lpstr>PowerPoint 演示文稿</vt:lpstr>
      <vt:lpstr>考核方式</vt:lpstr>
      <vt:lpstr>PowerPoint 演示文稿</vt:lpstr>
      <vt:lpstr>教材、主要参考书</vt:lpstr>
      <vt:lpstr>教材、主要参考书</vt:lpstr>
      <vt:lpstr>教材、主要参考书</vt:lpstr>
      <vt:lpstr>学习网站</vt:lpstr>
      <vt:lpstr>本周作业</vt:lpstr>
      <vt:lpstr>本周作业</vt:lpstr>
      <vt:lpstr>本周作业——小组讨论</vt:lpstr>
      <vt:lpstr>PowerPoint 演示文稿</vt:lpstr>
      <vt:lpstr>PowerPoint 演示文稿</vt:lpstr>
      <vt:lpstr>PowerPoint 演示文稿</vt:lpstr>
    </vt:vector>
  </TitlesOfParts>
  <Company>bjfu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教学节段1</dc:title>
  <dc:creator>86139</dc:creator>
  <cp:lastModifiedBy>58236530@qq.com</cp:lastModifiedBy>
  <cp:revision>1782</cp:revision>
  <dcterms:created xsi:type="dcterms:W3CDTF">1996-07-15T15:40:02Z</dcterms:created>
  <dcterms:modified xsi:type="dcterms:W3CDTF">2024-09-04T07:49:21Z</dcterms:modified>
</cp:coreProperties>
</file>